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31"/>
  </p:notesMasterIdLst>
  <p:sldIdLst>
    <p:sldId id="258" r:id="rId2"/>
    <p:sldId id="259" r:id="rId3"/>
    <p:sldId id="341" r:id="rId4"/>
    <p:sldId id="260" r:id="rId5"/>
    <p:sldId id="270" r:id="rId6"/>
    <p:sldId id="342" r:id="rId7"/>
    <p:sldId id="343" r:id="rId8"/>
    <p:sldId id="288" r:id="rId9"/>
    <p:sldId id="344" r:id="rId10"/>
    <p:sldId id="345" r:id="rId11"/>
    <p:sldId id="305" r:id="rId12"/>
    <p:sldId id="306" r:id="rId13"/>
    <p:sldId id="307" r:id="rId14"/>
    <p:sldId id="308" r:id="rId15"/>
    <p:sldId id="289" r:id="rId16"/>
    <p:sldId id="315" r:id="rId17"/>
    <p:sldId id="346" r:id="rId18"/>
    <p:sldId id="347" r:id="rId19"/>
    <p:sldId id="348" r:id="rId20"/>
    <p:sldId id="349" r:id="rId21"/>
    <p:sldId id="350" r:id="rId22"/>
    <p:sldId id="351" r:id="rId23"/>
    <p:sldId id="352" r:id="rId24"/>
    <p:sldId id="264" r:id="rId25"/>
    <p:sldId id="286" r:id="rId26"/>
    <p:sldId id="353" r:id="rId27"/>
    <p:sldId id="354" r:id="rId28"/>
    <p:sldId id="304" r:id="rId29"/>
    <p:sldId id="340" r:id="rId30"/>
  </p:sldIdLst>
  <p:sldSz cx="9144000" cy="6858000" type="screen4x3"/>
  <p:notesSz cx="6858000" cy="9144000"/>
  <p:embeddedFontLst>
    <p:embeddedFont>
      <p:font typeface="Calibri" panose="020F0502020204030204" pitchFamily="34" charset="0"/>
      <p:regular r:id="rId32"/>
      <p:bold r:id="rId33"/>
      <p:italic r:id="rId34"/>
      <p:boldItalic r:id="rId35"/>
    </p:embeddedFont>
  </p:embeddedFontLst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96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70" d="100"/>
          <a:sy n="70" d="100"/>
        </p:scale>
        <p:origin x="1386" y="72"/>
      </p:cViewPr>
      <p:guideLst>
        <p:guide orient="horz" pos="2296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font" Target="fonts/font3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2.fntdata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1.fntdata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font" Target="fonts/font4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3A25ED-EB5F-4CCF-AD54-C98C317D98C3}" type="datetimeFigureOut">
              <a:rPr lang="pt-BR" smtClean="0"/>
              <a:pPr/>
              <a:t>30/05/2014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CCBB57-AF33-401A-B4F5-0A4847967C7E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645220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rvore Criativa\Desktop\Tributo ao Futuro\Crescer em Rede Final\BG v2.jpg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63050" cy="6858000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://scratch.mit.edu/" TargetMode="Externa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://scratch.mit.edu/scratch_1.4/" TargetMode="Externa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P-EA936amrA" TargetMode="Externa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file:///\\www.youtube.com\watch?v=QPfOGaU_Pjk" TargetMode="Externa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nonio.fc.ul.pt/recursos/scratch/obj_scratch1.htm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ugusto\Desktop\Augusto\Tributo ao Futuro\Crescer em rede\ENCONTROS\Anexos\BG-CAPA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Retângulo 5"/>
          <p:cNvSpPr/>
          <p:nvPr/>
        </p:nvSpPr>
        <p:spPr>
          <a:xfrm>
            <a:off x="0" y="3786190"/>
            <a:ext cx="9144000" cy="3071810"/>
          </a:xfrm>
          <a:prstGeom prst="rect">
            <a:avLst/>
          </a:prstGeom>
          <a:solidFill>
            <a:schemeClr val="tx2">
              <a:lumMod val="5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" name="CaixaDeTexto 6"/>
          <p:cNvSpPr txBox="1"/>
          <p:nvPr/>
        </p:nvSpPr>
        <p:spPr>
          <a:xfrm>
            <a:off x="1500166" y="3875134"/>
            <a:ext cx="721523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sz="3000" b="1" dirty="0" smtClean="0">
                <a:solidFill>
                  <a:schemeClr val="bg1"/>
                </a:solidFill>
              </a:rPr>
              <a:t>Crescer em </a:t>
            </a:r>
            <a:r>
              <a:rPr lang="pt-BR" sz="3000" b="1" smtClean="0">
                <a:solidFill>
                  <a:schemeClr val="bg1"/>
                </a:solidFill>
              </a:rPr>
              <a:t>Rede </a:t>
            </a:r>
            <a:r>
              <a:rPr lang="pt-BR" sz="3000" b="1" smtClean="0">
                <a:solidFill>
                  <a:schemeClr val="bg1"/>
                </a:solidFill>
              </a:rPr>
              <a:t>– </a:t>
            </a:r>
            <a:r>
              <a:rPr lang="pt-BR" sz="3000" b="1" dirty="0" smtClean="0">
                <a:solidFill>
                  <a:schemeClr val="bg1"/>
                </a:solidFill>
              </a:rPr>
              <a:t>Encontro 04</a:t>
            </a:r>
          </a:p>
        </p:txBody>
      </p:sp>
      <p:sp>
        <p:nvSpPr>
          <p:cNvPr id="10" name="Retângulo 9"/>
          <p:cNvSpPr/>
          <p:nvPr/>
        </p:nvSpPr>
        <p:spPr>
          <a:xfrm>
            <a:off x="0" y="4500570"/>
            <a:ext cx="9144000" cy="1000132"/>
          </a:xfrm>
          <a:prstGeom prst="rect">
            <a:avLst/>
          </a:prstGeom>
          <a:solidFill>
            <a:schemeClr val="tx2">
              <a:lumMod val="5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5734425"/>
            <a:ext cx="8715436" cy="9092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CaixaDeTexto 7"/>
          <p:cNvSpPr txBox="1"/>
          <p:nvPr/>
        </p:nvSpPr>
        <p:spPr>
          <a:xfrm>
            <a:off x="0" y="4500570"/>
            <a:ext cx="9144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b="1" dirty="0" err="1" smtClean="0">
                <a:solidFill>
                  <a:schemeClr val="bg1"/>
                </a:solidFill>
              </a:rPr>
              <a:t>Trabalhando</a:t>
            </a:r>
            <a:r>
              <a:rPr lang="en-US" sz="2000" b="1" dirty="0" smtClean="0">
                <a:solidFill>
                  <a:schemeClr val="bg1"/>
                </a:solidFill>
              </a:rPr>
              <a:t> com Scratch:</a:t>
            </a:r>
            <a:br>
              <a:rPr lang="en-US" sz="2000" b="1" dirty="0" smtClean="0">
                <a:solidFill>
                  <a:schemeClr val="bg1"/>
                </a:solidFill>
              </a:rPr>
            </a:br>
            <a:r>
              <a:rPr lang="en-US" sz="2000" b="1" dirty="0" err="1" smtClean="0">
                <a:solidFill>
                  <a:schemeClr val="bg1"/>
                </a:solidFill>
              </a:rPr>
              <a:t>Desenvolvendo</a:t>
            </a:r>
            <a:r>
              <a:rPr lang="en-US" sz="2000" b="1" dirty="0" smtClean="0">
                <a:solidFill>
                  <a:schemeClr val="bg1"/>
                </a:solidFill>
              </a:rPr>
              <a:t> o </a:t>
            </a:r>
            <a:r>
              <a:rPr lang="en-US" sz="2000" b="1" dirty="0" err="1" smtClean="0">
                <a:solidFill>
                  <a:schemeClr val="bg1"/>
                </a:solidFill>
              </a:rPr>
              <a:t>raciocínio</a:t>
            </a:r>
            <a:r>
              <a:rPr lang="en-US" sz="2000" b="1" dirty="0" smtClean="0">
                <a:solidFill>
                  <a:schemeClr val="bg1"/>
                </a:solidFill>
              </a:rPr>
              <a:t> </a:t>
            </a:r>
            <a:r>
              <a:rPr lang="en-US" sz="2000" b="1" dirty="0" err="1" smtClean="0">
                <a:solidFill>
                  <a:schemeClr val="bg1"/>
                </a:solidFill>
              </a:rPr>
              <a:t>lógico</a:t>
            </a:r>
            <a:r>
              <a:rPr lang="en-US" sz="2000" b="1" dirty="0" smtClean="0">
                <a:solidFill>
                  <a:schemeClr val="bg1"/>
                </a:solidFill>
              </a:rPr>
              <a:t> e a </a:t>
            </a:r>
            <a:r>
              <a:rPr lang="en-US" sz="2000" b="1" dirty="0" err="1" smtClean="0">
                <a:solidFill>
                  <a:schemeClr val="bg1"/>
                </a:solidFill>
              </a:rPr>
              <a:t>criatividade</a:t>
            </a:r>
            <a:endParaRPr lang="en-US" sz="2000" b="1" dirty="0" smtClean="0">
              <a:solidFill>
                <a:schemeClr val="bg1"/>
              </a:solidFill>
            </a:endParaRPr>
          </a:p>
          <a:p>
            <a:pPr algn="r"/>
            <a:r>
              <a:rPr lang="en-US" sz="2000" b="1" dirty="0" err="1" smtClean="0">
                <a:solidFill>
                  <a:schemeClr val="bg1"/>
                </a:solidFill>
              </a:rPr>
              <a:t>por</a:t>
            </a:r>
            <a:r>
              <a:rPr lang="en-US" sz="2000" b="1" dirty="0" smtClean="0">
                <a:solidFill>
                  <a:schemeClr val="bg1"/>
                </a:solidFill>
              </a:rPr>
              <a:t> </a:t>
            </a:r>
            <a:r>
              <a:rPr lang="en-US" sz="2000" b="1" dirty="0" err="1" smtClean="0">
                <a:solidFill>
                  <a:schemeClr val="bg1"/>
                </a:solidFill>
              </a:rPr>
              <a:t>meio</a:t>
            </a:r>
            <a:r>
              <a:rPr lang="en-US" sz="2000" b="1" dirty="0" smtClean="0">
                <a:solidFill>
                  <a:schemeClr val="bg1"/>
                </a:solidFill>
              </a:rPr>
              <a:t> </a:t>
            </a:r>
            <a:r>
              <a:rPr lang="en-US" sz="2000" b="1" dirty="0" err="1" smtClean="0">
                <a:solidFill>
                  <a:schemeClr val="bg1"/>
                </a:solidFill>
              </a:rPr>
              <a:t>da</a:t>
            </a:r>
            <a:r>
              <a:rPr lang="en-US" sz="2000" b="1" dirty="0" smtClean="0">
                <a:solidFill>
                  <a:schemeClr val="bg1"/>
                </a:solidFill>
              </a:rPr>
              <a:t> </a:t>
            </a:r>
            <a:r>
              <a:rPr lang="en-US" sz="2000" b="1" dirty="0" err="1" smtClean="0">
                <a:solidFill>
                  <a:schemeClr val="bg1"/>
                </a:solidFill>
              </a:rPr>
              <a:t>prática</a:t>
            </a:r>
            <a:r>
              <a:rPr lang="en-US" sz="2000" b="1" dirty="0" smtClean="0">
                <a:solidFill>
                  <a:schemeClr val="bg1"/>
                </a:solidFill>
              </a:rPr>
              <a:t> de </a:t>
            </a:r>
            <a:r>
              <a:rPr lang="en-US" sz="2000" b="1" dirty="0" err="1" smtClean="0">
                <a:solidFill>
                  <a:schemeClr val="bg1"/>
                </a:solidFill>
              </a:rPr>
              <a:t>programação</a:t>
            </a:r>
            <a:r>
              <a:rPr lang="en-US" sz="2000" b="1" dirty="0" smtClean="0">
                <a:solidFill>
                  <a:schemeClr val="bg1"/>
                </a:solidFill>
              </a:rPr>
              <a:t/>
            </a:r>
            <a:br>
              <a:rPr lang="en-US" sz="2000" b="1" dirty="0" smtClean="0">
                <a:solidFill>
                  <a:schemeClr val="bg1"/>
                </a:solidFill>
              </a:rPr>
            </a:br>
            <a:endParaRPr lang="en-US" sz="2000" b="1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aixaDeTexto 8"/>
          <p:cNvSpPr txBox="1"/>
          <p:nvPr/>
        </p:nvSpPr>
        <p:spPr>
          <a:xfrm>
            <a:off x="428596" y="538443"/>
            <a:ext cx="8286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 smtClean="0">
                <a:solidFill>
                  <a:schemeClr val="bg1"/>
                </a:solidFill>
              </a:rPr>
              <a:t>Apresentação conceitual e técnica</a:t>
            </a:r>
          </a:p>
        </p:txBody>
      </p:sp>
      <p:sp>
        <p:nvSpPr>
          <p:cNvPr id="8" name="TextBox 2"/>
          <p:cNvSpPr/>
          <p:nvPr/>
        </p:nvSpPr>
        <p:spPr>
          <a:xfrm>
            <a:off x="500034" y="1428736"/>
            <a:ext cx="8208962" cy="5324535"/>
          </a:xfrm>
          <a:prstGeom prst="rect">
            <a:avLst/>
          </a:prstGeom>
          <a:noFill/>
          <a:ln>
            <a:noFill/>
          </a:ln>
        </p:spPr>
        <p:style>
          <a:lnRef idx="0">
            <a:schemeClr val="dk1"/>
          </a:lnRef>
          <a:fillRef idx="0">
            <a:srgbClr val="99CCFF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anchor="t" anchorCtr="0">
            <a:spAutoFit/>
          </a:bodyPr>
          <a:lstStyle/>
          <a:p>
            <a:pPr algn="just"/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Aprender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usar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o Scratch é simples,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pois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programação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apresentada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por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este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recurso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assemelha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-se 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blocos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encaixe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onde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conectores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dos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blocos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já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sugerem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como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devem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ser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encaixados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fazendo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sentido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lógico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evitando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erros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programação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  <a:p>
            <a:pPr algn="just"/>
            <a:endParaRPr lang="en-US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just"/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Favorece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aprendizagem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autônoma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por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ser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intuitivo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pelo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fato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existir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diversos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tutoriais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disponíveis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na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Internet.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Por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ser um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ambiente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autoria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 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permite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aluno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criação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seu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próprio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objeto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aprendizagem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ou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criações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diversas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para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seu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próprio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lazer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desenvolvendo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assim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criatividade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  <a:p>
            <a:pPr algn="just"/>
            <a:endParaRPr lang="en-US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just"/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Oferece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também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possibilidade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integração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com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outras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interfaces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tais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como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desenvolvimento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projetos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envolvendo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uso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dispositivos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Androids (tablets 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celulares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), interface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Makey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Makey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desenvolvimento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robótica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utilizando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Arduino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ou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o material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estruturado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Wedo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– Lego.</a:t>
            </a:r>
          </a:p>
          <a:p>
            <a:pPr algn="just"/>
            <a:endParaRPr lang="en-US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just"/>
            <a:endParaRPr lang="en-US" sz="20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aixaDeTexto 8"/>
          <p:cNvSpPr txBox="1"/>
          <p:nvPr/>
        </p:nvSpPr>
        <p:spPr>
          <a:xfrm>
            <a:off x="428596" y="538443"/>
            <a:ext cx="8286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 smtClean="0">
                <a:solidFill>
                  <a:schemeClr val="bg1"/>
                </a:solidFill>
              </a:rPr>
              <a:t>Apresentação conceitual e técnica</a:t>
            </a:r>
          </a:p>
        </p:txBody>
      </p:sp>
      <p:sp>
        <p:nvSpPr>
          <p:cNvPr id="7" name="Retângulo 6"/>
          <p:cNvSpPr/>
          <p:nvPr/>
        </p:nvSpPr>
        <p:spPr>
          <a:xfrm>
            <a:off x="0" y="1357298"/>
            <a:ext cx="500034" cy="285752"/>
          </a:xfrm>
          <a:prstGeom prst="rect">
            <a:avLst/>
          </a:prstGeom>
          <a:solidFill>
            <a:schemeClr val="tx2">
              <a:lumMod val="5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Retângulo 7"/>
          <p:cNvSpPr/>
          <p:nvPr/>
        </p:nvSpPr>
        <p:spPr>
          <a:xfrm>
            <a:off x="428596" y="1314378"/>
            <a:ext cx="821537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err="1" smtClean="0">
                <a:solidFill>
                  <a:srgbClr val="1F497D">
                    <a:lumMod val="75000"/>
                  </a:srgbClr>
                </a:solidFill>
              </a:rPr>
              <a:t>Compartilhando</a:t>
            </a:r>
            <a:r>
              <a:rPr lang="en-US" sz="2000" b="1" dirty="0" smtClean="0">
                <a:solidFill>
                  <a:srgbClr val="1F497D">
                    <a:lumMod val="75000"/>
                  </a:srgbClr>
                </a:solidFill>
              </a:rPr>
              <a:t> as </a:t>
            </a:r>
            <a:r>
              <a:rPr lang="en-US" sz="2000" b="1" dirty="0" err="1" smtClean="0">
                <a:solidFill>
                  <a:srgbClr val="1F497D">
                    <a:lumMod val="75000"/>
                  </a:srgbClr>
                </a:solidFill>
              </a:rPr>
              <a:t>produções</a:t>
            </a:r>
            <a:r>
              <a:rPr lang="en-US" sz="2000" b="1" dirty="0" smtClean="0">
                <a:solidFill>
                  <a:srgbClr val="1F497D">
                    <a:lumMod val="75000"/>
                  </a:srgbClr>
                </a:solidFill>
              </a:rPr>
              <a:t>:</a:t>
            </a:r>
          </a:p>
        </p:txBody>
      </p:sp>
      <p:sp>
        <p:nvSpPr>
          <p:cNvPr id="10" name="Retângulo 9"/>
          <p:cNvSpPr/>
          <p:nvPr/>
        </p:nvSpPr>
        <p:spPr>
          <a:xfrm>
            <a:off x="428596" y="1857364"/>
            <a:ext cx="8286808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Todas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as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produções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podem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ser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compartilhadas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no site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oficial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do Scratch.mit  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  <a:hlinkClick r:id="rId2"/>
              </a:rPr>
              <a:t>http://scratch.mit.edu/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. O site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está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organizado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torno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uma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comunidade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por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meio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um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cadastro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permite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usuário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compartilhe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seus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projetos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receba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comentários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como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também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pesquise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tenha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acesso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projetos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pessoas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todo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mundo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. </a:t>
            </a:r>
          </a:p>
          <a:p>
            <a:pPr algn="just"/>
            <a:endParaRPr lang="en-US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just"/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Realizando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i="1" dirty="0" smtClean="0">
                <a:solidFill>
                  <a:schemeClr val="tx2">
                    <a:lumMod val="75000"/>
                  </a:schemeClr>
                </a:solidFill>
              </a:rPr>
              <a:t>download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destes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é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possível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verificar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código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criação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para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partir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dele,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criar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novos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projetos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.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Desta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forma, 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espírito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colaborativo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é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disseminado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neste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ambiente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impedindo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dificuldades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criações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mais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complexas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onde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as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crianças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aprendem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colaboração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têm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oportunidade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remixar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produções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diversas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criadas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por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pessoas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todo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mundo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. </a:t>
            </a:r>
          </a:p>
          <a:p>
            <a:pPr algn="just"/>
            <a:endParaRPr lang="en-US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just"/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Todos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projetos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compartilhados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no site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cobertos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pela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licença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Creative Commons,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permitindo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modificações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remixagens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aixaDeTexto 8"/>
          <p:cNvSpPr txBox="1"/>
          <p:nvPr/>
        </p:nvSpPr>
        <p:spPr>
          <a:xfrm>
            <a:off x="428596" y="538443"/>
            <a:ext cx="8286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 smtClean="0">
                <a:solidFill>
                  <a:schemeClr val="bg1"/>
                </a:solidFill>
              </a:rPr>
              <a:t>Apresentação conceitual e técnica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57200" y="1411062"/>
            <a:ext cx="8229600" cy="803492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t"/>
          <a:lstStyle/>
          <a:p>
            <a:pPr algn="just"/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Veja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na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tabela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abaixo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algumas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possibilidades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criação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com o Scratch,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ilustrada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por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meio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criações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compartilhadas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no site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oficial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</p:txBody>
      </p:sp>
      <p:pic>
        <p:nvPicPr>
          <p:cNvPr id="7" name="Placeholder 3" descr="Tabela 3"/>
          <p:cNvPicPr>
            <a:picLocks noGrp="1" noChangeAspect="1"/>
          </p:cNvPicPr>
          <p:nvPr/>
        </p:nvPicPr>
        <p:blipFill>
          <a:blip r:embed="rId2">
            <a:duotone>
              <a:prstClr val="black"/>
              <a:schemeClr val="bg1">
                <a:lumMod val="95000"/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1071538" y="2500306"/>
            <a:ext cx="6951057" cy="33650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aixaDeTexto 8"/>
          <p:cNvSpPr txBox="1"/>
          <p:nvPr/>
        </p:nvSpPr>
        <p:spPr>
          <a:xfrm>
            <a:off x="428596" y="538443"/>
            <a:ext cx="8286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 smtClean="0">
                <a:solidFill>
                  <a:schemeClr val="bg1"/>
                </a:solidFill>
              </a:rPr>
              <a:t>Apresentação conceitual e técnica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500034" y="2143116"/>
            <a:ext cx="8072494" cy="321471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t"/>
          <a:lstStyle/>
          <a:p>
            <a:pPr algn="just"/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Para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ter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o </a:t>
            </a: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</a:rPr>
              <a:t>Scratch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seu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computador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basta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fazer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download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através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do link: </a:t>
            </a:r>
          </a:p>
          <a:p>
            <a:pPr algn="just"/>
            <a:endParaRPr lang="en-US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just"/>
            <a:endParaRPr lang="en-US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ctr"/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  <a:hlinkClick r:id="rId2"/>
              </a:rPr>
              <a:t>http://scratch.mit.edu/scratch_1.4/</a:t>
            </a:r>
            <a:endParaRPr lang="en-US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just"/>
            <a:endParaRPr lang="en-US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ctr"/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Escolha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versão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seu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sistema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operacional</a:t>
            </a:r>
            <a:endParaRPr lang="en-US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just"/>
            <a:endParaRPr lang="en-US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endParaRPr lang="en-US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just"/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Existe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também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versão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Scratch 2.0,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próprio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para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edição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online,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disponível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no site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oficial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.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Basta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fazer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cadastro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no site 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começar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utilizar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  <a:p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 </a:t>
            </a:r>
            <a:endParaRPr lang="pt-BR" sz="20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" name="Retângulo 5"/>
          <p:cNvSpPr/>
          <p:nvPr/>
        </p:nvSpPr>
        <p:spPr>
          <a:xfrm>
            <a:off x="0" y="1357298"/>
            <a:ext cx="500034" cy="285752"/>
          </a:xfrm>
          <a:prstGeom prst="rect">
            <a:avLst/>
          </a:prstGeom>
          <a:solidFill>
            <a:schemeClr val="tx2">
              <a:lumMod val="5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" name="Retângulo 6"/>
          <p:cNvSpPr/>
          <p:nvPr/>
        </p:nvSpPr>
        <p:spPr>
          <a:xfrm>
            <a:off x="428596" y="1314378"/>
            <a:ext cx="821537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olidFill>
                  <a:srgbClr val="1F497D">
                    <a:lumMod val="75000"/>
                  </a:srgbClr>
                </a:solidFill>
              </a:rPr>
              <a:t>Como </a:t>
            </a:r>
            <a:r>
              <a:rPr lang="en-US" sz="2000" b="1" dirty="0" err="1" smtClean="0">
                <a:solidFill>
                  <a:srgbClr val="1F497D">
                    <a:lumMod val="75000"/>
                  </a:srgbClr>
                </a:solidFill>
              </a:rPr>
              <a:t>obter</a:t>
            </a:r>
            <a:r>
              <a:rPr lang="en-US" sz="2000" b="1" dirty="0" smtClean="0">
                <a:solidFill>
                  <a:srgbClr val="1F497D">
                    <a:lumMod val="75000"/>
                  </a:srgbClr>
                </a:solidFill>
              </a:rPr>
              <a:t> o </a:t>
            </a:r>
            <a:r>
              <a:rPr lang="en-US" sz="2000" b="1" dirty="0" err="1" smtClean="0">
                <a:solidFill>
                  <a:srgbClr val="1F497D">
                    <a:lumMod val="75000"/>
                  </a:srgbClr>
                </a:solidFill>
              </a:rPr>
              <a:t>programa</a:t>
            </a:r>
            <a:r>
              <a:rPr lang="en-US" sz="2000" b="1" dirty="0" smtClean="0">
                <a:solidFill>
                  <a:srgbClr val="1F497D">
                    <a:lumMod val="75000"/>
                  </a:srgbClr>
                </a:solidFill>
              </a:rPr>
              <a:t>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aixaDeTexto 8"/>
          <p:cNvSpPr txBox="1"/>
          <p:nvPr/>
        </p:nvSpPr>
        <p:spPr>
          <a:xfrm>
            <a:off x="428596" y="538443"/>
            <a:ext cx="8286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 smtClean="0">
                <a:solidFill>
                  <a:schemeClr val="bg1"/>
                </a:solidFill>
              </a:rPr>
              <a:t>Apresentação conceitual e técnica</a:t>
            </a: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467542" y="1785926"/>
            <a:ext cx="8229600" cy="392909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ctr"/>
          <a:lstStyle/>
          <a:p>
            <a:pPr algn="just"/>
            <a:r>
              <a:rPr lang="pt-BR" sz="2000" dirty="0" smtClean="0">
                <a:solidFill>
                  <a:schemeClr val="tx2">
                    <a:lumMod val="75000"/>
                  </a:schemeClr>
                </a:solidFill>
              </a:rPr>
              <a:t>O trabalho com </a:t>
            </a:r>
            <a:r>
              <a:rPr lang="pt-BR" sz="2000" dirty="0" err="1" smtClean="0">
                <a:solidFill>
                  <a:schemeClr val="tx2">
                    <a:lumMod val="75000"/>
                  </a:schemeClr>
                </a:solidFill>
              </a:rPr>
              <a:t>Scratch</a:t>
            </a:r>
            <a:r>
              <a:rPr lang="pt-BR" sz="2000" dirty="0" smtClean="0">
                <a:solidFill>
                  <a:schemeClr val="tx2">
                    <a:lumMod val="75000"/>
                  </a:schemeClr>
                </a:solidFill>
              </a:rPr>
              <a:t> é um exemplo de uso das tecnologias digitais de forma inovadora, possibilitando uma aprendizagem significativa, que leva ao desenvolvimento de competências necessárias à formação de cidadãos aptos a atuar na sociedade contemporânea.  Conforme mencionado no capítulo III do Guia Crescer em Rede I:</a:t>
            </a:r>
          </a:p>
          <a:p>
            <a:pPr algn="just"/>
            <a:endParaRPr lang="pt-BR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 lvl="2" algn="just"/>
            <a:r>
              <a:rPr lang="pt-BR" sz="2000" dirty="0" smtClean="0">
                <a:solidFill>
                  <a:schemeClr val="tx2">
                    <a:lumMod val="75000"/>
                  </a:schemeClr>
                </a:solidFill>
              </a:rPr>
              <a:t>“As principais capacidades do futuro incluem a capacidade de desenvolver formas inovadoras de usar a tecnologia para melhorar o ambiente de aprendizagem e incentivar a alfabetização tecnológica, o aprofundamento e a criação do conhecimento.”</a:t>
            </a:r>
          </a:p>
          <a:p>
            <a:pPr lvl="2" algn="just"/>
            <a:endParaRPr lang="pt-BR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r"/>
            <a:r>
              <a:rPr lang="pt-BR" sz="2000" dirty="0" smtClean="0">
                <a:solidFill>
                  <a:schemeClr val="tx2">
                    <a:lumMod val="75000"/>
                  </a:schemeClr>
                </a:solidFill>
              </a:rPr>
              <a:t>Crescer em Rede p. 28</a:t>
            </a:r>
          </a:p>
          <a:p>
            <a:pPr algn="just"/>
            <a:r>
              <a:rPr lang="pt-BR" sz="2000" dirty="0" smtClean="0">
                <a:solidFill>
                  <a:schemeClr val="tx2">
                    <a:lumMod val="75000"/>
                  </a:schemeClr>
                </a:solidFill>
              </a:rPr>
              <a:t>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aixaDeTexto 8"/>
          <p:cNvSpPr txBox="1"/>
          <p:nvPr/>
        </p:nvSpPr>
        <p:spPr>
          <a:xfrm>
            <a:off x="428596" y="538443"/>
            <a:ext cx="8286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 smtClean="0">
                <a:solidFill>
                  <a:schemeClr val="bg1"/>
                </a:solidFill>
              </a:rPr>
              <a:t>Apresentação conceitual e técnica</a:t>
            </a:r>
          </a:p>
        </p:txBody>
      </p:sp>
      <p:grpSp>
        <p:nvGrpSpPr>
          <p:cNvPr id="6" name="Group 3"/>
          <p:cNvGrpSpPr>
            <a:grpSpLocks/>
          </p:cNvGrpSpPr>
          <p:nvPr/>
        </p:nvGrpSpPr>
        <p:grpSpPr>
          <a:xfrm>
            <a:off x="1256148" y="1461773"/>
            <a:ext cx="6520869" cy="4959925"/>
            <a:chOff x="791" y="1047"/>
            <a:chExt cx="4106" cy="3123"/>
          </a:xfrm>
        </p:grpSpPr>
        <p:pic>
          <p:nvPicPr>
            <p:cNvPr id="7" name="Placeholder 3" descr="Picture 2"/>
            <p:cNvPicPr>
              <a:picLocks noChangeAspect="1"/>
            </p:cNvPicPr>
            <p:nvPr/>
          </p:nvPicPr>
          <p:blipFill>
            <a:blip r:embed="rId2">
              <a:lum/>
            </a:blip>
            <a:stretch>
              <a:fillRect/>
            </a:stretch>
          </p:blipFill>
          <p:spPr>
            <a:xfrm>
              <a:off x="791" y="1047"/>
              <a:ext cx="4106" cy="3123"/>
            </a:xfrm>
            <a:prstGeom prst="rect">
              <a:avLst/>
            </a:prstGeom>
            <a:ln>
              <a:noFill/>
            </a:ln>
          </p:spPr>
        </p:pic>
        <p:sp>
          <p:nvSpPr>
            <p:cNvPr id="10" name="TextBox 4"/>
            <p:cNvSpPr/>
            <p:nvPr/>
          </p:nvSpPr>
          <p:spPr>
            <a:xfrm>
              <a:off x="1889" y="2690"/>
              <a:ext cx="1260" cy="40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0">
              <a:schemeClr val="dk1"/>
            </a:lnRef>
            <a:fillRef idx="0">
              <a:srgbClr val="99CCFF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anchor="t" anchorCtr="1">
              <a:spAutoFit/>
            </a:bodyPr>
            <a:lstStyle/>
            <a:p>
              <a:pPr marL="0" indent="0" algn="ctr"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r>
                <a:rPr lang="en-US" sz="1200" b="1" i="0" kern="1200" baseline="0" dirty="0" err="1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Calibri" charset="0"/>
                </a:rPr>
                <a:t>Área</a:t>
              </a:r>
              <a:r>
                <a:rPr lang="en-US" sz="1200" b="1" i="0" kern="1200" baseline="0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Calibri" charset="0"/>
                </a:rPr>
                <a:t> de </a:t>
              </a:r>
              <a:r>
                <a:rPr lang="en-US" sz="1200" b="1" i="0" kern="1200" baseline="0" dirty="0" err="1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Calibri" charset="0"/>
                </a:rPr>
                <a:t>Programação</a:t>
              </a:r>
              <a:r>
                <a:rPr lang="en-US" sz="1200" b="1" i="0" kern="1200" baseline="0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Calibri" charset="0"/>
                </a:rPr>
                <a:t>. </a:t>
              </a:r>
              <a:r>
                <a:rPr lang="en-US" sz="1200" b="1" i="0" kern="1200" baseline="0" dirty="0" err="1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Calibri" charset="0"/>
                </a:rPr>
                <a:t>Basta</a:t>
              </a:r>
              <a:r>
                <a:rPr lang="en-US" sz="1200" b="1" i="0" kern="1200" baseline="0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Calibri" charset="0"/>
                </a:rPr>
                <a:t> </a:t>
              </a:r>
              <a:r>
                <a:rPr lang="en-US" sz="1200" b="1" i="0" kern="1200" baseline="0" dirty="0" err="1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Calibri" charset="0"/>
                </a:rPr>
                <a:t>arrastar</a:t>
              </a:r>
              <a:r>
                <a:rPr lang="en-US" sz="1200" b="1" i="0" kern="1200" baseline="0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Calibri" charset="0"/>
                </a:rPr>
                <a:t> </a:t>
              </a:r>
              <a:r>
                <a:rPr lang="en-US" sz="1200" b="1" i="0" kern="1200" baseline="0" dirty="0" err="1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Calibri" charset="0"/>
                </a:rPr>
                <a:t>os</a:t>
              </a:r>
              <a:r>
                <a:rPr lang="en-US" sz="1200" b="1" i="0" kern="1200" baseline="0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Calibri" charset="0"/>
                </a:rPr>
                <a:t> </a:t>
              </a:r>
              <a:r>
                <a:rPr lang="en-US" sz="1200" b="1" i="0" kern="1200" baseline="0" dirty="0" err="1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Calibri" charset="0"/>
                </a:rPr>
                <a:t>comandos</a:t>
              </a:r>
              <a:r>
                <a:rPr lang="en-US" sz="1200" b="1" i="0" kern="1200" baseline="0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Calibri" charset="0"/>
                </a:rPr>
                <a:t> </a:t>
              </a:r>
              <a:r>
                <a:rPr lang="en-US" sz="1200" b="1" i="0" kern="1200" baseline="0" dirty="0" err="1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Calibri" charset="0"/>
                </a:rPr>
                <a:t>para</a:t>
              </a:r>
              <a:r>
                <a:rPr lang="en-US" sz="1200" b="1" i="0" kern="1200" baseline="0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Calibri" charset="0"/>
                </a:rPr>
                <a:t> </a:t>
              </a:r>
              <a:r>
                <a:rPr lang="en-US" sz="1200" b="1" i="0" kern="1200" baseline="0" dirty="0" err="1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Calibri" charset="0"/>
                </a:rPr>
                <a:t>este</a:t>
              </a:r>
              <a:r>
                <a:rPr lang="en-US" sz="1200" b="1" i="0" kern="1200" baseline="0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Calibri" charset="0"/>
                </a:rPr>
                <a:t> local.</a:t>
              </a:r>
            </a:p>
          </p:txBody>
        </p:sp>
        <p:sp>
          <p:nvSpPr>
            <p:cNvPr id="11" name="TextBox 5"/>
            <p:cNvSpPr/>
            <p:nvPr/>
          </p:nvSpPr>
          <p:spPr>
            <a:xfrm>
              <a:off x="3104" y="3455"/>
              <a:ext cx="495" cy="17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0">
              <a:schemeClr val="dk1"/>
            </a:lnRef>
            <a:fillRef idx="0">
              <a:srgbClr val="99CCFF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anchor="t" anchorCtr="0">
              <a:spAutoFit/>
            </a:bodyPr>
            <a:lstStyle/>
            <a:p>
              <a:pPr marL="0" indent="0" algn="l"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r>
                <a:rPr lang="en-US" sz="1200" b="1" i="0" kern="1200" baseline="0" dirty="0" err="1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Calibri" charset="0"/>
                </a:rPr>
                <a:t>Objetos</a:t>
              </a:r>
              <a:r>
                <a:rPr lang="en-US" sz="1200" b="1" i="0" kern="1200" baseline="0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Calibri" charset="0"/>
                </a:rPr>
                <a:t>!</a:t>
              </a:r>
            </a:p>
          </p:txBody>
        </p:sp>
        <p:sp>
          <p:nvSpPr>
            <p:cNvPr id="13" name="TextBox 6"/>
            <p:cNvSpPr/>
            <p:nvPr/>
          </p:nvSpPr>
          <p:spPr>
            <a:xfrm>
              <a:off x="4123" y="1542"/>
              <a:ext cx="465" cy="21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0">
              <a:schemeClr val="dk1"/>
            </a:lnRef>
            <a:fillRef idx="0">
              <a:srgbClr val="99CCFF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anchor="t" anchorCtr="0">
              <a:spAutoFit/>
            </a:bodyPr>
            <a:lstStyle/>
            <a:p>
              <a:pPr marL="0" indent="0" algn="l"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r>
                <a:rPr lang="en-US" sz="1600" b="1" i="0" kern="1200" baseline="0" dirty="0" err="1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Calibri" charset="0"/>
                </a:rPr>
                <a:t>Palco</a:t>
              </a:r>
              <a:r>
                <a:rPr lang="en-US" sz="1600" b="1" i="0" kern="1200" baseline="0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Calibri" charset="0"/>
                </a:rPr>
                <a:t>!</a:t>
              </a:r>
            </a:p>
          </p:txBody>
        </p:sp>
        <p:sp>
          <p:nvSpPr>
            <p:cNvPr id="14" name="TextBox 7"/>
            <p:cNvSpPr/>
            <p:nvPr/>
          </p:nvSpPr>
          <p:spPr>
            <a:xfrm>
              <a:off x="855" y="3545"/>
              <a:ext cx="1147" cy="40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0">
              <a:schemeClr val="dk1"/>
            </a:lnRef>
            <a:fillRef idx="0">
              <a:srgbClr val="99CCFF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anchor="t" anchorCtr="1">
              <a:spAutoFit/>
            </a:bodyPr>
            <a:lstStyle/>
            <a:p>
              <a:pPr marL="0" indent="0" algn="ctr"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r>
                <a:rPr lang="en-US" sz="1200" b="1" i="0" kern="1200" baseline="0" dirty="0" err="1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Calibri" charset="0"/>
                </a:rPr>
                <a:t>Comandos</a:t>
              </a:r>
              <a:r>
                <a:rPr lang="en-US" sz="1200" b="1" i="0" kern="1200" baseline="0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Calibri" charset="0"/>
                </a:rPr>
                <a:t> </a:t>
              </a:r>
              <a:r>
                <a:rPr lang="en-US" sz="1200" b="1" i="0" kern="1200" baseline="0" dirty="0" err="1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Calibri" charset="0"/>
                </a:rPr>
                <a:t>que</a:t>
              </a:r>
              <a:r>
                <a:rPr lang="en-US" sz="1200" b="1" i="0" kern="1200" baseline="0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Calibri" charset="0"/>
                </a:rPr>
                <a:t> </a:t>
              </a:r>
              <a:r>
                <a:rPr lang="en-US" sz="1200" b="1" i="0" kern="1200" baseline="0" dirty="0" err="1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Calibri" charset="0"/>
                </a:rPr>
                <a:t>aparecem</a:t>
              </a:r>
              <a:r>
                <a:rPr lang="en-US" sz="1200" b="1" i="0" kern="1200" baseline="0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Calibri" charset="0"/>
                </a:rPr>
                <a:t> </a:t>
              </a:r>
              <a:r>
                <a:rPr lang="en-US" sz="1200" b="1" i="0" kern="1200" baseline="0" dirty="0" err="1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Calibri" charset="0"/>
                </a:rPr>
                <a:t>após</a:t>
              </a:r>
              <a:r>
                <a:rPr lang="en-US" sz="1200" b="1" i="0" kern="1200" baseline="0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Calibri" charset="0"/>
                </a:rPr>
                <a:t> </a:t>
              </a:r>
              <a:r>
                <a:rPr lang="en-US" sz="1200" b="1" i="0" kern="1200" baseline="0" dirty="0" err="1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Calibri" charset="0"/>
                </a:rPr>
                <a:t>clicar</a:t>
              </a:r>
              <a:r>
                <a:rPr lang="en-US" sz="1200" b="1" i="0" kern="1200" baseline="0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Calibri" charset="0"/>
                </a:rPr>
                <a:t> </a:t>
              </a:r>
              <a:r>
                <a:rPr lang="en-US" sz="1200" b="1" i="0" kern="1200" baseline="0" dirty="0" err="1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Calibri" charset="0"/>
                </a:rPr>
                <a:t>em</a:t>
              </a:r>
              <a:r>
                <a:rPr lang="en-US" sz="1200" b="1" i="0" kern="1200" baseline="0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Calibri" charset="0"/>
                </a:rPr>
                <a:t> </a:t>
              </a:r>
              <a:r>
                <a:rPr lang="en-US" sz="1200" b="1" i="0" kern="1200" baseline="0" dirty="0" err="1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Calibri" charset="0"/>
                </a:rPr>
                <a:t>uma</a:t>
              </a:r>
              <a:r>
                <a:rPr lang="en-US" sz="1200" b="1" i="0" kern="1200" baseline="0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Calibri" charset="0"/>
                </a:rPr>
                <a:t> </a:t>
              </a:r>
              <a:r>
                <a:rPr lang="en-US" sz="1200" b="1" i="0" kern="1200" baseline="0" dirty="0" err="1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Calibri" charset="0"/>
                </a:rPr>
                <a:t>categoria</a:t>
              </a:r>
              <a:endParaRPr lang="en-US" sz="1200" b="1" i="0" kern="1200" baseline="0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Calibri" charset="0"/>
              </a:endParaRPr>
            </a:p>
          </p:txBody>
        </p:sp>
      </p:grpSp>
      <p:cxnSp>
        <p:nvCxnSpPr>
          <p:cNvPr id="15" name="Straight Arrow Connector 3"/>
          <p:cNvCxnSpPr/>
          <p:nvPr/>
        </p:nvCxnSpPr>
        <p:spPr>
          <a:xfrm rot="10800000">
            <a:off x="969822" y="2267596"/>
            <a:ext cx="409376" cy="0"/>
          </a:xfrm>
          <a:prstGeom prst="straightConnector1">
            <a:avLst/>
          </a:prstGeom>
          <a:noFill/>
          <a:ln w="19047">
            <a:solidFill>
              <a:schemeClr val="tx2"/>
            </a:solidFill>
            <a:miter lim="800000"/>
            <a:tailEnd type="triangle"/>
          </a:ln>
        </p:spPr>
        <p:style>
          <a:lnRef idx="2">
            <a:schemeClr val="dk1"/>
          </a:lnRef>
          <a:fillRef idx="1">
            <a:srgbClr val="99CCFF"/>
          </a:fillRef>
          <a:effectRef idx="0">
            <a:schemeClr val="accent1"/>
          </a:effectRef>
          <a:fontRef idx="minor">
            <a:schemeClr val="dk1"/>
          </a:fontRef>
        </p:style>
      </p:cxnSp>
      <p:sp>
        <p:nvSpPr>
          <p:cNvPr id="16" name="TextBox 4"/>
          <p:cNvSpPr/>
          <p:nvPr/>
        </p:nvSpPr>
        <p:spPr>
          <a:xfrm>
            <a:off x="55413" y="1890401"/>
            <a:ext cx="1671355" cy="276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0">
            <a:schemeClr val="dk1"/>
          </a:lnRef>
          <a:fillRef idx="0">
            <a:srgbClr val="99CCFF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anchor="t" anchorCtr="1">
            <a:spAutoFit/>
          </a:bodyPr>
          <a:lstStyle/>
          <a:p>
            <a:pPr marL="0" indent="0" algn="ctr"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200" dirty="0" err="1" smtClean="0">
                <a:solidFill>
                  <a:schemeClr val="tx1"/>
                </a:solidFill>
              </a:rPr>
              <a:t>Categoria</a:t>
            </a:r>
            <a:r>
              <a:rPr lang="en-US" sz="1200" dirty="0" smtClean="0">
                <a:solidFill>
                  <a:schemeClr val="tx1"/>
                </a:solidFill>
              </a:rPr>
              <a:t> de </a:t>
            </a:r>
            <a:r>
              <a:rPr lang="en-US" sz="1200" dirty="0" err="1" smtClean="0">
                <a:solidFill>
                  <a:schemeClr val="tx1"/>
                </a:solidFill>
              </a:rPr>
              <a:t>Comandos</a:t>
            </a:r>
            <a:endParaRPr lang="en-US" sz="1200" dirty="0" smtClean="0">
              <a:solidFill>
                <a:schemeClr val="tx1"/>
              </a:solidFill>
            </a:endParaRPr>
          </a:p>
        </p:txBody>
      </p:sp>
      <p:sp>
        <p:nvSpPr>
          <p:cNvPr id="18" name="TextBox 8"/>
          <p:cNvSpPr/>
          <p:nvPr/>
        </p:nvSpPr>
        <p:spPr>
          <a:xfrm>
            <a:off x="5450199" y="4937951"/>
            <a:ext cx="1828059" cy="276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0">
            <a:schemeClr val="dk1"/>
          </a:lnRef>
          <a:fillRef idx="0">
            <a:srgbClr val="99CCFF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anchor="t" anchorCtr="0">
            <a:spAutoFit/>
          </a:bodyPr>
          <a:lstStyle/>
          <a:p>
            <a:pPr marL="0" indent="0" algn="l"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200" b="0" i="0" kern="1200" baseline="0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Calibri" charset="0"/>
              </a:rPr>
              <a:t>Para </a:t>
            </a:r>
            <a:r>
              <a:rPr lang="en-US" sz="1200" b="0" i="0" kern="1200" baseline="0" dirty="0" err="1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Calibri" charset="0"/>
              </a:rPr>
              <a:t>desenhar</a:t>
            </a:r>
            <a:r>
              <a:rPr lang="en-US" sz="1200" b="0" i="0" kern="1200" baseline="0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Calibri" charset="0"/>
              </a:rPr>
              <a:t> um </a:t>
            </a:r>
            <a:r>
              <a:rPr lang="en-US" sz="1200" b="0" i="0" kern="1200" baseline="0" dirty="0" err="1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Calibri" charset="0"/>
              </a:rPr>
              <a:t>objeto</a:t>
            </a:r>
            <a:endParaRPr lang="en-US" sz="1200" b="0" i="0" kern="1200" baseline="0" dirty="0" smtClean="0">
              <a:solidFill>
                <a:srgbClr val="000000"/>
              </a:solidFill>
              <a:uFill>
                <a:solidFill>
                  <a:srgbClr val="000000"/>
                </a:solidFill>
              </a:uFill>
              <a:latin typeface="Calibri" charset="0"/>
            </a:endParaRPr>
          </a:p>
        </p:txBody>
      </p:sp>
      <p:sp>
        <p:nvSpPr>
          <p:cNvPr id="20" name="TextBox 10"/>
          <p:cNvSpPr/>
          <p:nvPr/>
        </p:nvSpPr>
        <p:spPr>
          <a:xfrm>
            <a:off x="5857884" y="4572008"/>
            <a:ext cx="2018136" cy="276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0">
            <a:schemeClr val="dk1"/>
          </a:lnRef>
          <a:fillRef idx="0">
            <a:srgbClr val="99CCFF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anchor="t" anchorCtr="0">
            <a:spAutoFit/>
          </a:bodyPr>
          <a:lstStyle/>
          <a:p>
            <a:pPr marL="0" indent="0" algn="l"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200" b="0" i="0" kern="1200" baseline="0" dirty="0" err="1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Calibri" charset="0"/>
              </a:rPr>
              <a:t>Seleciona</a:t>
            </a:r>
            <a:r>
              <a:rPr lang="en-US" sz="1200" b="0" i="0" kern="1200" baseline="0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Calibri" charset="0"/>
              </a:rPr>
              <a:t> e </a:t>
            </a:r>
            <a:r>
              <a:rPr lang="en-US" sz="1200" b="0" i="0" kern="1200" baseline="0" dirty="0" err="1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Calibri" charset="0"/>
              </a:rPr>
              <a:t>insere</a:t>
            </a:r>
            <a:r>
              <a:rPr lang="en-US" sz="1200" b="0" i="0" kern="1200" baseline="0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Calibri" charset="0"/>
              </a:rPr>
              <a:t>  um </a:t>
            </a:r>
            <a:r>
              <a:rPr lang="en-US" sz="1200" b="0" i="0" kern="1200" baseline="0" dirty="0" err="1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Calibri" charset="0"/>
              </a:rPr>
              <a:t>objeto</a:t>
            </a:r>
            <a:endParaRPr lang="en-US" sz="1200" b="0" i="0" kern="1200" baseline="0" dirty="0" smtClean="0">
              <a:solidFill>
                <a:srgbClr val="000000"/>
              </a:solidFill>
              <a:uFill>
                <a:solidFill>
                  <a:srgbClr val="000000"/>
                </a:solidFill>
              </a:uFill>
              <a:latin typeface="Calibri" charset="0"/>
            </a:endParaRPr>
          </a:p>
        </p:txBody>
      </p:sp>
      <p:cxnSp>
        <p:nvCxnSpPr>
          <p:cNvPr id="21" name="Straight Arrow Connector 11"/>
          <p:cNvCxnSpPr/>
          <p:nvPr/>
        </p:nvCxnSpPr>
        <p:spPr>
          <a:xfrm flipV="1">
            <a:off x="5975687" y="4289124"/>
            <a:ext cx="181096" cy="169794"/>
          </a:xfrm>
          <a:prstGeom prst="straightConnector1">
            <a:avLst/>
          </a:prstGeom>
          <a:noFill/>
          <a:ln w="19047">
            <a:solidFill>
              <a:schemeClr val="tx2"/>
            </a:solidFill>
            <a:miter lim="800000"/>
            <a:tailEnd type="triangle"/>
          </a:ln>
        </p:spPr>
        <p:style>
          <a:lnRef idx="2">
            <a:schemeClr val="dk1"/>
          </a:lnRef>
          <a:fillRef idx="1">
            <a:srgbClr val="99CCFF"/>
          </a:fillRef>
          <a:effectRef idx="0">
            <a:schemeClr val="accent1"/>
          </a:effectRef>
          <a:fontRef idx="minor">
            <a:schemeClr val="dk1"/>
          </a:fontRef>
        </p:style>
      </p:cxnSp>
      <p:sp>
        <p:nvSpPr>
          <p:cNvPr id="22" name="TextBox 12"/>
          <p:cNvSpPr/>
          <p:nvPr/>
        </p:nvSpPr>
        <p:spPr>
          <a:xfrm>
            <a:off x="5929323" y="3929066"/>
            <a:ext cx="1285883" cy="28575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0">
            <a:schemeClr val="dk1"/>
          </a:lnRef>
          <a:fillRef idx="0">
            <a:srgbClr val="99CCFF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anchor="t" anchorCtr="0">
            <a:spAutoFit/>
          </a:bodyPr>
          <a:lstStyle/>
          <a:p>
            <a:pPr marL="0" indent="0" algn="l"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200" b="0" i="0" kern="1200" baseline="0" dirty="0" err="1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Calibri" charset="0"/>
              </a:rPr>
              <a:t>Seleção</a:t>
            </a:r>
            <a:r>
              <a:rPr lang="en-US" sz="1200" b="0" i="0" kern="1200" baseline="0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Calibri" charset="0"/>
              </a:rPr>
              <a:t> </a:t>
            </a:r>
            <a:r>
              <a:rPr lang="en-US" sz="1200" b="0" i="0" kern="1200" baseline="0" dirty="0" err="1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Calibri" charset="0"/>
              </a:rPr>
              <a:t>aleatória</a:t>
            </a:r>
            <a:endParaRPr lang="en-US" sz="1200" b="0" i="0" kern="1200" baseline="0" dirty="0" smtClean="0">
              <a:solidFill>
                <a:srgbClr val="000000"/>
              </a:solidFill>
              <a:uFill>
                <a:solidFill>
                  <a:srgbClr val="000000"/>
                </a:solidFill>
              </a:uFill>
              <a:latin typeface="Calibri" charset="0"/>
            </a:endParaRPr>
          </a:p>
        </p:txBody>
      </p:sp>
      <p:sp>
        <p:nvSpPr>
          <p:cNvPr id="24" name="TextBox 14"/>
          <p:cNvSpPr/>
          <p:nvPr/>
        </p:nvSpPr>
        <p:spPr>
          <a:xfrm>
            <a:off x="2285985" y="2561274"/>
            <a:ext cx="1571636" cy="276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0">
            <a:schemeClr val="dk1"/>
          </a:lnRef>
          <a:fillRef idx="0">
            <a:srgbClr val="99CCFF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anchor="t" anchorCtr="1">
            <a:spAutoFit/>
          </a:bodyPr>
          <a:lstStyle/>
          <a:p>
            <a:pPr marL="0" indent="0" algn="ctr"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200" b="0" i="0" kern="1200" baseline="0" dirty="0" err="1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Calibri" charset="0"/>
              </a:rPr>
              <a:t>Inserir</a:t>
            </a:r>
            <a:r>
              <a:rPr lang="en-US" sz="1200" b="0" i="0" kern="1200" baseline="0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Calibri" charset="0"/>
              </a:rPr>
              <a:t> e </a:t>
            </a:r>
            <a:r>
              <a:rPr lang="en-US" sz="1200" b="0" i="0" kern="1200" baseline="0" dirty="0" err="1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Calibri" charset="0"/>
              </a:rPr>
              <a:t>editar</a:t>
            </a:r>
            <a:r>
              <a:rPr lang="en-US" sz="1200" b="0" i="0" kern="1200" baseline="0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Calibri" charset="0"/>
              </a:rPr>
              <a:t> </a:t>
            </a:r>
            <a:r>
              <a:rPr lang="en-US" sz="1200" b="0" i="0" kern="1200" baseline="0" dirty="0" err="1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Calibri" charset="0"/>
              </a:rPr>
              <a:t>trajes</a:t>
            </a:r>
            <a:endParaRPr lang="en-US" sz="1200" b="0" i="0" kern="1200" baseline="0" dirty="0" smtClean="0">
              <a:solidFill>
                <a:srgbClr val="000000"/>
              </a:solidFill>
              <a:uFill>
                <a:solidFill>
                  <a:srgbClr val="000000"/>
                </a:solidFill>
              </a:uFill>
              <a:latin typeface="Calibri" charset="0"/>
            </a:endParaRPr>
          </a:p>
        </p:txBody>
      </p:sp>
      <p:sp>
        <p:nvSpPr>
          <p:cNvPr id="26" name="TextBox 16"/>
          <p:cNvSpPr/>
          <p:nvPr/>
        </p:nvSpPr>
        <p:spPr>
          <a:xfrm>
            <a:off x="3929058" y="2571744"/>
            <a:ext cx="1052367" cy="276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0">
            <a:schemeClr val="dk1"/>
          </a:lnRef>
          <a:fillRef idx="0">
            <a:srgbClr val="99CCFF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anchor="t" anchorCtr="1">
            <a:spAutoFit/>
          </a:bodyPr>
          <a:lstStyle/>
          <a:p>
            <a:pPr marL="0" indent="0" algn="ctr"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200" b="0" i="0" kern="1200" baseline="0" dirty="0" err="1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Calibri" charset="0"/>
              </a:rPr>
              <a:t>Inserir</a:t>
            </a:r>
            <a:r>
              <a:rPr lang="en-US" sz="1200" b="0" i="0" kern="1200" baseline="0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Calibri" charset="0"/>
              </a:rPr>
              <a:t> </a:t>
            </a:r>
            <a:r>
              <a:rPr lang="en-US" sz="1200" b="0" i="0" kern="1200" baseline="0" dirty="0" err="1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Calibri" charset="0"/>
              </a:rPr>
              <a:t>som</a:t>
            </a:r>
            <a:endParaRPr lang="en-US" sz="1200" b="0" i="0" kern="1200" baseline="0" dirty="0" smtClean="0">
              <a:solidFill>
                <a:srgbClr val="000000"/>
              </a:solidFill>
              <a:uFill>
                <a:solidFill>
                  <a:srgbClr val="000000"/>
                </a:solidFill>
              </a:uFill>
              <a:latin typeface="Calibri" charset="0"/>
            </a:endParaRPr>
          </a:p>
        </p:txBody>
      </p:sp>
      <p:cxnSp>
        <p:nvCxnSpPr>
          <p:cNvPr id="27" name="Straight Arrow Connector 17"/>
          <p:cNvCxnSpPr/>
          <p:nvPr/>
        </p:nvCxnSpPr>
        <p:spPr>
          <a:xfrm>
            <a:off x="6049838" y="1946751"/>
            <a:ext cx="236674" cy="15088"/>
          </a:xfrm>
          <a:prstGeom prst="straightConnector1">
            <a:avLst/>
          </a:prstGeom>
          <a:noFill/>
          <a:ln w="19047">
            <a:solidFill>
              <a:schemeClr val="tx2"/>
            </a:solidFill>
            <a:miter lim="800000"/>
            <a:tailEnd type="triangle"/>
          </a:ln>
        </p:spPr>
        <p:style>
          <a:lnRef idx="2">
            <a:schemeClr val="dk1"/>
          </a:lnRef>
          <a:fillRef idx="1">
            <a:srgbClr val="99CCFF"/>
          </a:fillRef>
          <a:effectRef idx="0">
            <a:schemeClr val="accent1"/>
          </a:effectRef>
          <a:fontRef idx="minor">
            <a:schemeClr val="dk1"/>
          </a:fontRef>
        </p:style>
      </p:cxnSp>
      <p:sp>
        <p:nvSpPr>
          <p:cNvPr id="28" name="TextBox 18"/>
          <p:cNvSpPr/>
          <p:nvPr/>
        </p:nvSpPr>
        <p:spPr>
          <a:xfrm>
            <a:off x="4500562" y="2071678"/>
            <a:ext cx="2143140" cy="276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0">
            <a:schemeClr val="dk1"/>
          </a:lnRef>
          <a:fillRef idx="0">
            <a:srgbClr val="99CCFF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anchor="t" anchorCtr="1">
            <a:spAutoFit/>
          </a:bodyPr>
          <a:lstStyle/>
          <a:p>
            <a:pPr marL="0" indent="0" algn="ctr"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200" b="0" i="0" kern="1200" baseline="0" dirty="0" err="1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Calibri" charset="0"/>
              </a:rPr>
              <a:t>Edita</a:t>
            </a:r>
            <a:r>
              <a:rPr lang="en-US" sz="1200" b="0" i="0" kern="1200" baseline="0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Calibri" charset="0"/>
              </a:rPr>
              <a:t> o </a:t>
            </a:r>
            <a:r>
              <a:rPr lang="en-US" sz="1200" b="0" i="0" kern="1200" baseline="0" dirty="0" err="1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Calibri" charset="0"/>
              </a:rPr>
              <a:t>objeto</a:t>
            </a:r>
            <a:r>
              <a:rPr lang="en-US" sz="1200" b="0" i="0" kern="1200" baseline="0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Calibri" charset="0"/>
              </a:rPr>
              <a:t> </a:t>
            </a:r>
            <a:r>
              <a:rPr lang="en-US" sz="1200" b="0" i="0" kern="1200" baseline="0" dirty="0" err="1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Calibri" charset="0"/>
              </a:rPr>
              <a:t>selecionado</a:t>
            </a:r>
            <a:endParaRPr lang="en-US" sz="1200" b="0" i="0" kern="1200" baseline="0" dirty="0" smtClean="0">
              <a:solidFill>
                <a:srgbClr val="000000"/>
              </a:solidFill>
              <a:uFill>
                <a:solidFill>
                  <a:srgbClr val="000000"/>
                </a:solidFill>
              </a:uFill>
              <a:latin typeface="Calibri" charset="0"/>
            </a:endParaRPr>
          </a:p>
        </p:txBody>
      </p:sp>
      <p:sp>
        <p:nvSpPr>
          <p:cNvPr id="30" name="TextBox 20"/>
          <p:cNvSpPr/>
          <p:nvPr/>
        </p:nvSpPr>
        <p:spPr>
          <a:xfrm>
            <a:off x="4015514" y="1150611"/>
            <a:ext cx="1417777" cy="276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0">
            <a:schemeClr val="dk1"/>
          </a:lnRef>
          <a:fillRef idx="0">
            <a:srgbClr val="99CCFF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anchor="t" anchorCtr="0">
            <a:spAutoFit/>
          </a:bodyPr>
          <a:lstStyle/>
          <a:p>
            <a:pPr marL="0" indent="0" algn="l"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200" b="0" i="0" kern="1200" baseline="0" dirty="0" err="1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Calibri" charset="0"/>
              </a:rPr>
              <a:t>Renomeia</a:t>
            </a:r>
            <a:r>
              <a:rPr lang="en-US" sz="1200" b="0" i="0" kern="1200" baseline="0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Calibri" charset="0"/>
              </a:rPr>
              <a:t> o </a:t>
            </a:r>
            <a:r>
              <a:rPr lang="en-US" sz="1200" b="0" i="0" kern="1200" baseline="0" dirty="0" err="1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Calibri" charset="0"/>
              </a:rPr>
              <a:t>objeto</a:t>
            </a:r>
            <a:endParaRPr lang="en-US" sz="1200" b="0" i="0" kern="1200" baseline="0" dirty="0" smtClean="0">
              <a:solidFill>
                <a:srgbClr val="000000"/>
              </a:solidFill>
              <a:uFill>
                <a:solidFill>
                  <a:srgbClr val="000000"/>
                </a:solidFill>
              </a:uFill>
              <a:latin typeface="Calibri" charset="0"/>
            </a:endParaRPr>
          </a:p>
        </p:txBody>
      </p:sp>
      <p:sp>
        <p:nvSpPr>
          <p:cNvPr id="32" name="TextBox 22"/>
          <p:cNvSpPr/>
          <p:nvPr/>
        </p:nvSpPr>
        <p:spPr>
          <a:xfrm>
            <a:off x="7841666" y="4009723"/>
            <a:ext cx="1202546" cy="120032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0">
            <a:schemeClr val="dk1"/>
          </a:lnRef>
          <a:fillRef idx="0">
            <a:srgbClr val="99CCFF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anchor="t" anchorCtr="1">
            <a:spAutoFit/>
          </a:bodyPr>
          <a:lstStyle/>
          <a:p>
            <a:pPr marL="0" indent="0" algn="ctr"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200" b="0" i="0" kern="1200" baseline="0" dirty="0" err="1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Calibri" charset="0"/>
              </a:rPr>
              <a:t>Marca</a:t>
            </a:r>
            <a:r>
              <a:rPr lang="en-US" sz="1200" b="0" i="0" kern="1200" baseline="0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Calibri" charset="0"/>
              </a:rPr>
              <a:t> a </a:t>
            </a:r>
            <a:r>
              <a:rPr lang="en-US" sz="1200" b="0" i="0" kern="1200" baseline="0" dirty="0" err="1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Calibri" charset="0"/>
              </a:rPr>
              <a:t>posição</a:t>
            </a:r>
            <a:r>
              <a:rPr lang="en-US" sz="1200" b="0" i="0" kern="1200" baseline="0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Calibri" charset="0"/>
              </a:rPr>
              <a:t> no </a:t>
            </a:r>
            <a:r>
              <a:rPr lang="en-US" sz="1200" b="0" i="0" kern="1200" baseline="0" dirty="0" err="1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Calibri" charset="0"/>
              </a:rPr>
              <a:t>palco</a:t>
            </a:r>
            <a:r>
              <a:rPr lang="en-US" sz="1200" b="0" i="0" kern="1200" baseline="0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Calibri" charset="0"/>
              </a:rPr>
              <a:t>, de </a:t>
            </a:r>
            <a:r>
              <a:rPr lang="en-US" sz="1200" b="0" i="0" kern="1200" baseline="0" dirty="0" err="1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Calibri" charset="0"/>
              </a:rPr>
              <a:t>acordo</a:t>
            </a:r>
            <a:r>
              <a:rPr lang="en-US" sz="1200" b="0" i="0" kern="1200" baseline="0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Calibri" charset="0"/>
              </a:rPr>
              <a:t> com as </a:t>
            </a:r>
            <a:r>
              <a:rPr lang="en-US" sz="1200" b="0" i="0" kern="1200" baseline="0" dirty="0" err="1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Calibri" charset="0"/>
              </a:rPr>
              <a:t>coordenadas</a:t>
            </a:r>
            <a:r>
              <a:rPr lang="en-US" sz="1200" b="0" i="0" kern="1200" baseline="0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Calibri" charset="0"/>
              </a:rPr>
              <a:t> </a:t>
            </a:r>
            <a:r>
              <a:rPr lang="en-US" sz="1200" b="0" i="0" kern="1200" baseline="0" dirty="0" err="1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Calibri" charset="0"/>
              </a:rPr>
              <a:t>cartesianas</a:t>
            </a:r>
            <a:r>
              <a:rPr lang="en-US" sz="1200" b="0" i="0" kern="1200" baseline="0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Calibri" charset="0"/>
              </a:rPr>
              <a:t> (</a:t>
            </a:r>
            <a:r>
              <a:rPr lang="en-US" sz="1200" b="0" i="0" kern="1200" baseline="0" dirty="0" err="1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Calibri" charset="0"/>
              </a:rPr>
              <a:t>eixos</a:t>
            </a:r>
            <a:r>
              <a:rPr lang="en-US" sz="1200" b="0" i="0" kern="1200" baseline="0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Calibri" charset="0"/>
              </a:rPr>
              <a:t> XY)</a:t>
            </a:r>
          </a:p>
        </p:txBody>
      </p:sp>
      <p:sp>
        <p:nvSpPr>
          <p:cNvPr id="33" name="TextBox 6"/>
          <p:cNvSpPr/>
          <p:nvPr/>
        </p:nvSpPr>
        <p:spPr>
          <a:xfrm>
            <a:off x="4357686" y="5643578"/>
            <a:ext cx="2143139" cy="276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0">
            <a:schemeClr val="dk1"/>
          </a:lnRef>
          <a:fillRef idx="0">
            <a:srgbClr val="99CCFF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anchor="t" anchorCtr="1">
            <a:spAutoFit/>
          </a:bodyPr>
          <a:lstStyle/>
          <a:p>
            <a:pPr marL="0" indent="0" algn="ctr"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200" b="1" i="0" kern="1200" baseline="0" dirty="0" err="1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Calibri" charset="0"/>
              </a:rPr>
              <a:t>Modifica</a:t>
            </a:r>
            <a:r>
              <a:rPr lang="en-US" sz="1200" b="1" i="0" kern="1200" baseline="0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Calibri" charset="0"/>
              </a:rPr>
              <a:t> e </a:t>
            </a:r>
            <a:r>
              <a:rPr lang="en-US" sz="1200" b="1" i="0" kern="1200" baseline="0" dirty="0" err="1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Calibri" charset="0"/>
              </a:rPr>
              <a:t>programa</a:t>
            </a:r>
            <a:r>
              <a:rPr lang="en-US" sz="1200" b="1" i="0" kern="1200" baseline="0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Calibri" charset="0"/>
              </a:rPr>
              <a:t> o </a:t>
            </a:r>
            <a:r>
              <a:rPr lang="en-US" sz="1200" b="1" i="0" kern="1200" baseline="0" dirty="0" err="1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Calibri" charset="0"/>
              </a:rPr>
              <a:t>palco</a:t>
            </a:r>
            <a:r>
              <a:rPr lang="en-US" sz="1200" b="1" i="0" kern="1200" baseline="0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Calibri" charset="0"/>
              </a:rPr>
              <a:t>.</a:t>
            </a:r>
          </a:p>
        </p:txBody>
      </p:sp>
      <p:cxnSp>
        <p:nvCxnSpPr>
          <p:cNvPr id="34" name="Straight Arrow Connector 15"/>
          <p:cNvCxnSpPr/>
          <p:nvPr/>
        </p:nvCxnSpPr>
        <p:spPr>
          <a:xfrm rot="5400000">
            <a:off x="4593238" y="5622340"/>
            <a:ext cx="243276" cy="0"/>
          </a:xfrm>
          <a:prstGeom prst="straightConnector1">
            <a:avLst/>
          </a:prstGeom>
          <a:noFill/>
          <a:ln w="19047">
            <a:solidFill>
              <a:schemeClr val="tx2"/>
            </a:solidFill>
            <a:miter lim="800000"/>
            <a:tailEnd type="triangle"/>
          </a:ln>
        </p:spPr>
        <p:style>
          <a:lnRef idx="2">
            <a:schemeClr val="dk1"/>
          </a:lnRef>
          <a:fillRef idx="1">
            <a:srgbClr val="99CCFF"/>
          </a:fillRef>
          <a:effectRef idx="0">
            <a:schemeClr val="accent1"/>
          </a:effectRef>
          <a:fontRef idx="minor">
            <a:schemeClr val="dk1"/>
          </a:fontRef>
        </p:style>
      </p:cxnSp>
      <p:cxnSp>
        <p:nvCxnSpPr>
          <p:cNvPr id="23" name="Straight Arrow Connector 13"/>
          <p:cNvCxnSpPr/>
          <p:nvPr/>
        </p:nvCxnSpPr>
        <p:spPr>
          <a:xfrm rot="10800000" flipV="1">
            <a:off x="3352803" y="2468339"/>
            <a:ext cx="221668" cy="174842"/>
          </a:xfrm>
          <a:prstGeom prst="straightConnector1">
            <a:avLst/>
          </a:prstGeom>
          <a:noFill/>
          <a:ln w="19047">
            <a:solidFill>
              <a:schemeClr val="tx2"/>
            </a:solidFill>
            <a:miter lim="800000"/>
            <a:tailEnd type="triangle"/>
          </a:ln>
        </p:spPr>
        <p:style>
          <a:lnRef idx="2">
            <a:schemeClr val="dk1"/>
          </a:lnRef>
          <a:fillRef idx="1">
            <a:srgbClr val="99CCFF"/>
          </a:fillRef>
          <a:effectRef idx="0">
            <a:schemeClr val="accent1"/>
          </a:effectRef>
          <a:fontRef idx="minor">
            <a:schemeClr val="dk1"/>
          </a:fontRef>
        </p:style>
      </p:cxnSp>
      <p:cxnSp>
        <p:nvCxnSpPr>
          <p:cNvPr id="25" name="Straight Arrow Connector 15"/>
          <p:cNvCxnSpPr/>
          <p:nvPr/>
        </p:nvCxnSpPr>
        <p:spPr>
          <a:xfrm rot="5400000">
            <a:off x="3969095" y="2508069"/>
            <a:ext cx="243276" cy="0"/>
          </a:xfrm>
          <a:prstGeom prst="straightConnector1">
            <a:avLst/>
          </a:prstGeom>
          <a:noFill/>
          <a:ln w="19047">
            <a:solidFill>
              <a:schemeClr val="tx2"/>
            </a:solidFill>
            <a:miter lim="800000"/>
            <a:tailEnd type="triangle"/>
          </a:ln>
        </p:spPr>
        <p:style>
          <a:lnRef idx="2">
            <a:schemeClr val="dk1"/>
          </a:lnRef>
          <a:fillRef idx="1">
            <a:srgbClr val="99CCFF"/>
          </a:fillRef>
          <a:effectRef idx="0">
            <a:schemeClr val="accent1"/>
          </a:effectRef>
          <a:fontRef idx="minor">
            <a:schemeClr val="dk1"/>
          </a:fontRef>
        </p:style>
      </p:cxnSp>
      <p:cxnSp>
        <p:nvCxnSpPr>
          <p:cNvPr id="17" name="Straight Arrow Connector 7"/>
          <p:cNvCxnSpPr/>
          <p:nvPr/>
        </p:nvCxnSpPr>
        <p:spPr>
          <a:xfrm rot="16200000" flipH="1">
            <a:off x="5363400" y="4628225"/>
            <a:ext cx="338364" cy="164766"/>
          </a:xfrm>
          <a:prstGeom prst="straightConnector1">
            <a:avLst/>
          </a:prstGeom>
          <a:noFill/>
          <a:ln w="19047">
            <a:solidFill>
              <a:schemeClr val="tx2"/>
            </a:solidFill>
            <a:miter lim="800000"/>
            <a:tailEnd type="triangle"/>
          </a:ln>
        </p:spPr>
        <p:style>
          <a:lnRef idx="2">
            <a:schemeClr val="dk1"/>
          </a:lnRef>
          <a:fillRef idx="1">
            <a:srgbClr val="99CCFF"/>
          </a:fillRef>
          <a:effectRef idx="0">
            <a:schemeClr val="accent1"/>
          </a:effectRef>
          <a:fontRef idx="minor">
            <a:schemeClr val="dk1"/>
          </a:fontRef>
        </p:style>
      </p:cxnSp>
      <p:cxnSp>
        <p:nvCxnSpPr>
          <p:cNvPr id="19" name="Straight Arrow Connector 9"/>
          <p:cNvCxnSpPr/>
          <p:nvPr/>
        </p:nvCxnSpPr>
        <p:spPr>
          <a:xfrm rot="16200000" flipH="1">
            <a:off x="5739103" y="4619352"/>
            <a:ext cx="195536" cy="100850"/>
          </a:xfrm>
          <a:prstGeom prst="straightConnector1">
            <a:avLst/>
          </a:prstGeom>
          <a:noFill/>
          <a:ln w="19047">
            <a:solidFill>
              <a:srgbClr val="000000">
                <a:alpha val="100000"/>
              </a:srgbClr>
            </a:solidFill>
            <a:miter lim="800000"/>
            <a:tailEnd type="triangle"/>
          </a:ln>
        </p:spPr>
        <p:style>
          <a:lnRef idx="2">
            <a:schemeClr val="dk1"/>
          </a:lnRef>
          <a:fillRef idx="1">
            <a:srgbClr val="99CCFF"/>
          </a:fillRef>
          <a:effectRef idx="0">
            <a:schemeClr val="accent1"/>
          </a:effectRef>
          <a:fontRef idx="minor">
            <a:schemeClr val="dk1"/>
          </a:fontRef>
        </p:style>
      </p:cxnSp>
      <p:cxnSp>
        <p:nvCxnSpPr>
          <p:cNvPr id="29" name="Straight Arrow Connector 19"/>
          <p:cNvCxnSpPr/>
          <p:nvPr/>
        </p:nvCxnSpPr>
        <p:spPr>
          <a:xfrm rot="5400000" flipH="1" flipV="1">
            <a:off x="3444751" y="1413340"/>
            <a:ext cx="734144" cy="522836"/>
          </a:xfrm>
          <a:prstGeom prst="straightConnector1">
            <a:avLst/>
          </a:prstGeom>
          <a:noFill/>
          <a:ln w="19047">
            <a:solidFill>
              <a:schemeClr val="tx2"/>
            </a:solidFill>
            <a:miter lim="800000"/>
            <a:tailEnd type="triangle"/>
          </a:ln>
        </p:spPr>
        <p:style>
          <a:lnRef idx="2">
            <a:schemeClr val="dk1"/>
          </a:lnRef>
          <a:fillRef idx="1">
            <a:srgbClr val="99CCFF"/>
          </a:fillRef>
          <a:effectRef idx="0">
            <a:schemeClr val="accent1"/>
          </a:effectRef>
          <a:fontRef idx="minor">
            <a:schemeClr val="dk1"/>
          </a:fontRef>
        </p:style>
      </p:cxnSp>
      <p:cxnSp>
        <p:nvCxnSpPr>
          <p:cNvPr id="31" name="Straight Arrow Connector 21"/>
          <p:cNvCxnSpPr/>
          <p:nvPr/>
        </p:nvCxnSpPr>
        <p:spPr>
          <a:xfrm flipV="1">
            <a:off x="7652450" y="4408426"/>
            <a:ext cx="277136" cy="12618"/>
          </a:xfrm>
          <a:prstGeom prst="straightConnector1">
            <a:avLst/>
          </a:prstGeom>
          <a:noFill/>
          <a:ln w="19047">
            <a:solidFill>
              <a:schemeClr val="tx2"/>
            </a:solidFill>
            <a:miter lim="800000"/>
            <a:tailEnd type="triangle"/>
          </a:ln>
        </p:spPr>
        <p:style>
          <a:lnRef idx="2">
            <a:schemeClr val="dk1"/>
          </a:lnRef>
          <a:fillRef idx="1">
            <a:srgbClr val="99CCFF"/>
          </a:fillRef>
          <a:effectRef idx="0">
            <a:schemeClr val="accent1"/>
          </a:effectRef>
          <a:fontRef idx="minor">
            <a:schemeClr val="dk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aixaDeTexto 8"/>
          <p:cNvSpPr txBox="1"/>
          <p:nvPr/>
        </p:nvSpPr>
        <p:spPr>
          <a:xfrm>
            <a:off x="428596" y="538443"/>
            <a:ext cx="8286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 smtClean="0">
                <a:solidFill>
                  <a:schemeClr val="bg1"/>
                </a:solidFill>
              </a:rPr>
              <a:t>Apresentação conceitual e técnica</a:t>
            </a:r>
          </a:p>
        </p:txBody>
      </p:sp>
      <p:sp>
        <p:nvSpPr>
          <p:cNvPr id="14" name="Retângulo 13"/>
          <p:cNvSpPr/>
          <p:nvPr/>
        </p:nvSpPr>
        <p:spPr>
          <a:xfrm>
            <a:off x="0" y="1357298"/>
            <a:ext cx="500034" cy="285752"/>
          </a:xfrm>
          <a:prstGeom prst="rect">
            <a:avLst/>
          </a:prstGeom>
          <a:solidFill>
            <a:schemeClr val="tx2">
              <a:lumMod val="5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5" name="Retângulo 14"/>
          <p:cNvSpPr/>
          <p:nvPr/>
        </p:nvSpPr>
        <p:spPr>
          <a:xfrm>
            <a:off x="428596" y="1208196"/>
            <a:ext cx="8215370" cy="5062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pt-BR" sz="2000" b="1" dirty="0" smtClean="0">
                <a:solidFill>
                  <a:srgbClr val="1F497D">
                    <a:lumMod val="75000"/>
                  </a:srgbClr>
                </a:solidFill>
              </a:rPr>
              <a:t>Conhecendo o </a:t>
            </a:r>
            <a:r>
              <a:rPr lang="pt-BR" sz="2000" b="1" dirty="0" err="1" smtClean="0">
                <a:solidFill>
                  <a:srgbClr val="1F497D">
                    <a:lumMod val="75000"/>
                  </a:srgbClr>
                </a:solidFill>
              </a:rPr>
              <a:t>Scratch</a:t>
            </a:r>
            <a:r>
              <a:rPr lang="pt-BR" sz="2000" b="1" dirty="0" smtClean="0">
                <a:solidFill>
                  <a:srgbClr val="1F497D">
                    <a:lumMod val="75000"/>
                  </a:srgbClr>
                </a:solidFill>
              </a:rPr>
              <a:t>:</a:t>
            </a:r>
          </a:p>
        </p:txBody>
      </p:sp>
      <p:sp>
        <p:nvSpPr>
          <p:cNvPr id="16" name="Retângulo 15"/>
          <p:cNvSpPr/>
          <p:nvPr/>
        </p:nvSpPr>
        <p:spPr>
          <a:xfrm>
            <a:off x="500034" y="2786058"/>
            <a:ext cx="257871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ts val="800"/>
              </a:spcBef>
            </a:pPr>
            <a:r>
              <a:rPr lang="en-US" sz="2000" b="1" dirty="0" err="1" smtClean="0">
                <a:solidFill>
                  <a:schemeClr val="tx2">
                    <a:lumMod val="75000"/>
                  </a:schemeClr>
                </a:solidFill>
              </a:rPr>
              <a:t>Comando</a:t>
            </a: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</a:rPr>
              <a:t>: </a:t>
            </a:r>
            <a:r>
              <a:rPr lang="en-US" sz="2000" b="1" dirty="0" err="1" smtClean="0">
                <a:solidFill>
                  <a:schemeClr val="tx2">
                    <a:lumMod val="75000"/>
                  </a:schemeClr>
                </a:solidFill>
              </a:rPr>
              <a:t>Movimento</a:t>
            </a:r>
            <a:endParaRPr lang="en-US" sz="2000" b="1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7" name="TextBox 3"/>
          <p:cNvSpPr/>
          <p:nvPr/>
        </p:nvSpPr>
        <p:spPr>
          <a:xfrm>
            <a:off x="500034" y="3429000"/>
            <a:ext cx="5082311" cy="1015663"/>
          </a:xfrm>
          <a:prstGeom prst="rect">
            <a:avLst/>
          </a:prstGeom>
          <a:noFill/>
          <a:ln>
            <a:noFill/>
          </a:ln>
        </p:spPr>
        <p:style>
          <a:lnRef idx="0">
            <a:schemeClr val="dk1"/>
          </a:lnRef>
          <a:fillRef idx="0">
            <a:srgbClr val="99CCFF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anchor="t" anchorCtr="0">
            <a:spAutoFit/>
          </a:bodyPr>
          <a:lstStyle/>
          <a:p>
            <a:pPr indent="0" algn="just">
              <a:spcBef>
                <a:spcPts val="800"/>
              </a:spcBef>
              <a:spcAft>
                <a:spcPts val="0"/>
              </a:spcAft>
              <a:buNone/>
              <a:tabLst/>
            </a:pP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Com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comandos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movimento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é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possível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programar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seu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objeto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para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mover,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virar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seguir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determinadas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direções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ou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definir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posições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</p:txBody>
      </p:sp>
      <p:pic>
        <p:nvPicPr>
          <p:cNvPr id="18" name="Placeholder 3" descr="Imagem 9"/>
          <p:cNvPicPr>
            <a:picLocks noGrp="1" noChangeAspect="1"/>
          </p:cNvPicPr>
          <p:nvPr/>
        </p:nvPicPr>
        <p:blipFill>
          <a:blip r:embed="rId2">
            <a:lum/>
          </a:blip>
          <a:stretch>
            <a:fillRect/>
          </a:stretch>
        </p:blipFill>
        <p:spPr>
          <a:xfrm>
            <a:off x="6418697" y="1141486"/>
            <a:ext cx="1653765" cy="5145034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aixaDeTexto 8"/>
          <p:cNvSpPr txBox="1"/>
          <p:nvPr/>
        </p:nvSpPr>
        <p:spPr>
          <a:xfrm>
            <a:off x="428596" y="538443"/>
            <a:ext cx="8286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 smtClean="0">
                <a:solidFill>
                  <a:schemeClr val="bg1"/>
                </a:solidFill>
              </a:rPr>
              <a:t>Apresentação conceitual e técnica</a:t>
            </a:r>
          </a:p>
        </p:txBody>
      </p:sp>
      <p:sp>
        <p:nvSpPr>
          <p:cNvPr id="14" name="Retângulo 13"/>
          <p:cNvSpPr/>
          <p:nvPr/>
        </p:nvSpPr>
        <p:spPr>
          <a:xfrm>
            <a:off x="0" y="1357298"/>
            <a:ext cx="500034" cy="285752"/>
          </a:xfrm>
          <a:prstGeom prst="rect">
            <a:avLst/>
          </a:prstGeom>
          <a:solidFill>
            <a:schemeClr val="tx2">
              <a:lumMod val="5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5" name="Retângulo 14"/>
          <p:cNvSpPr/>
          <p:nvPr/>
        </p:nvSpPr>
        <p:spPr>
          <a:xfrm>
            <a:off x="428596" y="1208196"/>
            <a:ext cx="8215370" cy="5062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pt-BR" sz="2000" b="1" dirty="0" smtClean="0">
                <a:solidFill>
                  <a:srgbClr val="1F497D">
                    <a:lumMod val="75000"/>
                  </a:srgbClr>
                </a:solidFill>
              </a:rPr>
              <a:t>Conhecendo o </a:t>
            </a:r>
            <a:r>
              <a:rPr lang="pt-BR" sz="2000" b="1" dirty="0" err="1" smtClean="0">
                <a:solidFill>
                  <a:srgbClr val="1F497D">
                    <a:lumMod val="75000"/>
                  </a:srgbClr>
                </a:solidFill>
              </a:rPr>
              <a:t>Scratch</a:t>
            </a:r>
            <a:r>
              <a:rPr lang="pt-BR" sz="2000" b="1" dirty="0" smtClean="0">
                <a:solidFill>
                  <a:srgbClr val="1F497D">
                    <a:lumMod val="75000"/>
                  </a:srgbClr>
                </a:solidFill>
              </a:rPr>
              <a:t>:</a:t>
            </a:r>
          </a:p>
        </p:txBody>
      </p:sp>
      <p:sp>
        <p:nvSpPr>
          <p:cNvPr id="16" name="Retângulo 15"/>
          <p:cNvSpPr/>
          <p:nvPr/>
        </p:nvSpPr>
        <p:spPr>
          <a:xfrm>
            <a:off x="500034" y="2714620"/>
            <a:ext cx="240835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ts val="800"/>
              </a:spcBef>
            </a:pPr>
            <a:r>
              <a:rPr lang="en-US" sz="2000" b="1" dirty="0" err="1" smtClean="0">
                <a:solidFill>
                  <a:schemeClr val="tx2">
                    <a:lumMod val="75000"/>
                  </a:schemeClr>
                </a:solidFill>
              </a:rPr>
              <a:t>Comando</a:t>
            </a: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</a:rPr>
              <a:t>: </a:t>
            </a:r>
            <a:r>
              <a:rPr lang="en-US" sz="2000" b="1" dirty="0" err="1" smtClean="0">
                <a:solidFill>
                  <a:schemeClr val="tx2">
                    <a:lumMod val="75000"/>
                  </a:schemeClr>
                </a:solidFill>
              </a:rPr>
              <a:t>Aparência</a:t>
            </a:r>
          </a:p>
        </p:txBody>
      </p:sp>
      <p:sp>
        <p:nvSpPr>
          <p:cNvPr id="17" name="TextBox 3"/>
          <p:cNvSpPr/>
          <p:nvPr/>
        </p:nvSpPr>
        <p:spPr>
          <a:xfrm>
            <a:off x="500034" y="3500438"/>
            <a:ext cx="5082311" cy="1631216"/>
          </a:xfrm>
          <a:prstGeom prst="rect">
            <a:avLst/>
          </a:prstGeom>
          <a:noFill/>
          <a:ln>
            <a:noFill/>
          </a:ln>
        </p:spPr>
        <p:style>
          <a:lnRef idx="0">
            <a:schemeClr val="dk1"/>
          </a:lnRef>
          <a:fillRef idx="0">
            <a:srgbClr val="99CCFF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anchor="t" anchorCtr="0">
            <a:spAutoFit/>
          </a:bodyPr>
          <a:lstStyle/>
          <a:p>
            <a:pPr indent="0" algn="just">
              <a:spcBef>
                <a:spcPts val="800"/>
              </a:spcBef>
              <a:spcAft>
                <a:spcPts val="0"/>
              </a:spcAft>
              <a:buNone/>
              <a:tabLst/>
            </a:pP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Com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comandos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aparência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é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possível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modificar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traje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dos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objetos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programar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balões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com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falas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pensamentos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mudar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efeito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cores 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tamanho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objeto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aparecer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desaparecer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</p:txBody>
      </p:sp>
      <p:pic>
        <p:nvPicPr>
          <p:cNvPr id="10" name="Placeholder 3" descr="Imagem 1"/>
          <p:cNvPicPr>
            <a:picLocks noGrp="1" noChangeAspect="1"/>
          </p:cNvPicPr>
          <p:nvPr/>
        </p:nvPicPr>
        <p:blipFill>
          <a:blip r:embed="rId2">
            <a:lum/>
          </a:blip>
          <a:stretch>
            <a:fillRect/>
          </a:stretch>
        </p:blipFill>
        <p:spPr>
          <a:xfrm>
            <a:off x="6407109" y="1130595"/>
            <a:ext cx="1522477" cy="5084487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aixaDeTexto 8"/>
          <p:cNvSpPr txBox="1"/>
          <p:nvPr/>
        </p:nvSpPr>
        <p:spPr>
          <a:xfrm>
            <a:off x="428596" y="538443"/>
            <a:ext cx="8286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 smtClean="0">
                <a:solidFill>
                  <a:schemeClr val="bg1"/>
                </a:solidFill>
              </a:rPr>
              <a:t>Apresentação conceitual e técnica</a:t>
            </a:r>
          </a:p>
        </p:txBody>
      </p:sp>
      <p:sp>
        <p:nvSpPr>
          <p:cNvPr id="14" name="Retângulo 13"/>
          <p:cNvSpPr/>
          <p:nvPr/>
        </p:nvSpPr>
        <p:spPr>
          <a:xfrm>
            <a:off x="0" y="1357298"/>
            <a:ext cx="500034" cy="285752"/>
          </a:xfrm>
          <a:prstGeom prst="rect">
            <a:avLst/>
          </a:prstGeom>
          <a:solidFill>
            <a:schemeClr val="tx2">
              <a:lumMod val="5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5" name="Retângulo 14"/>
          <p:cNvSpPr/>
          <p:nvPr/>
        </p:nvSpPr>
        <p:spPr>
          <a:xfrm>
            <a:off x="428596" y="1208196"/>
            <a:ext cx="8215370" cy="5062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pt-BR" sz="2000" b="1" dirty="0" smtClean="0">
                <a:solidFill>
                  <a:srgbClr val="1F497D">
                    <a:lumMod val="75000"/>
                  </a:srgbClr>
                </a:solidFill>
              </a:rPr>
              <a:t>Conhecendo o </a:t>
            </a:r>
            <a:r>
              <a:rPr lang="pt-BR" sz="2000" b="1" dirty="0" err="1" smtClean="0">
                <a:solidFill>
                  <a:srgbClr val="1F497D">
                    <a:lumMod val="75000"/>
                  </a:srgbClr>
                </a:solidFill>
              </a:rPr>
              <a:t>Scratch</a:t>
            </a:r>
            <a:r>
              <a:rPr lang="pt-BR" sz="2000" b="1" dirty="0" smtClean="0">
                <a:solidFill>
                  <a:srgbClr val="1F497D">
                    <a:lumMod val="75000"/>
                  </a:srgbClr>
                </a:solidFill>
              </a:rPr>
              <a:t>:</a:t>
            </a:r>
          </a:p>
        </p:txBody>
      </p:sp>
      <p:sp>
        <p:nvSpPr>
          <p:cNvPr id="16" name="Retângulo 15"/>
          <p:cNvSpPr/>
          <p:nvPr/>
        </p:nvSpPr>
        <p:spPr>
          <a:xfrm>
            <a:off x="500034" y="2643182"/>
            <a:ext cx="180369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ts val="800"/>
              </a:spcBef>
            </a:pPr>
            <a:r>
              <a:rPr lang="en-US" sz="2000" b="1" dirty="0" err="1" smtClean="0">
                <a:solidFill>
                  <a:schemeClr val="tx2">
                    <a:lumMod val="75000"/>
                  </a:schemeClr>
                </a:solidFill>
              </a:rPr>
              <a:t>Comando</a:t>
            </a: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</a:rPr>
              <a:t>: </a:t>
            </a:r>
            <a:r>
              <a:rPr lang="en-US" sz="2000" b="1" dirty="0" err="1" smtClean="0">
                <a:solidFill>
                  <a:schemeClr val="tx2">
                    <a:lumMod val="75000"/>
                  </a:schemeClr>
                </a:solidFill>
              </a:rPr>
              <a:t>Som</a:t>
            </a:r>
            <a:endParaRPr lang="en-US" sz="2000" b="1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7" name="TextBox 3"/>
          <p:cNvSpPr/>
          <p:nvPr/>
        </p:nvSpPr>
        <p:spPr>
          <a:xfrm>
            <a:off x="500034" y="3429000"/>
            <a:ext cx="5082311" cy="1015663"/>
          </a:xfrm>
          <a:prstGeom prst="rect">
            <a:avLst/>
          </a:prstGeom>
          <a:noFill/>
          <a:ln>
            <a:noFill/>
          </a:ln>
        </p:spPr>
        <p:style>
          <a:lnRef idx="0">
            <a:schemeClr val="dk1"/>
          </a:lnRef>
          <a:fillRef idx="0">
            <a:srgbClr val="99CCFF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anchor="t" anchorCtr="0">
            <a:spAutoFit/>
          </a:bodyPr>
          <a:lstStyle/>
          <a:p>
            <a:pPr indent="0" algn="just">
              <a:spcBef>
                <a:spcPts val="800"/>
              </a:spcBef>
              <a:spcAft>
                <a:spcPts val="0"/>
              </a:spcAft>
              <a:buNone/>
              <a:tabLst/>
            </a:pP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Os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comandos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existentes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na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opção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som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permitem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inserção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arquivos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áudio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e/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ou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criação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melodias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</p:txBody>
      </p:sp>
      <p:pic>
        <p:nvPicPr>
          <p:cNvPr id="11" name="Placeholder 3" descr="Imagem 3"/>
          <p:cNvPicPr>
            <a:picLocks noGrp="1" noChangeAspect="1"/>
          </p:cNvPicPr>
          <p:nvPr/>
        </p:nvPicPr>
        <p:blipFill>
          <a:blip r:embed="rId2">
            <a:lum/>
          </a:blip>
          <a:stretch>
            <a:fillRect/>
          </a:stretch>
        </p:blipFill>
        <p:spPr>
          <a:xfrm>
            <a:off x="6389496" y="1134055"/>
            <a:ext cx="1611528" cy="5152465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aixaDeTexto 8"/>
          <p:cNvSpPr txBox="1"/>
          <p:nvPr/>
        </p:nvSpPr>
        <p:spPr>
          <a:xfrm>
            <a:off x="428596" y="538443"/>
            <a:ext cx="8286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 smtClean="0">
                <a:solidFill>
                  <a:schemeClr val="bg1"/>
                </a:solidFill>
              </a:rPr>
              <a:t>Apresentação conceitual e técnica</a:t>
            </a:r>
          </a:p>
        </p:txBody>
      </p:sp>
      <p:sp>
        <p:nvSpPr>
          <p:cNvPr id="14" name="Retângulo 13"/>
          <p:cNvSpPr/>
          <p:nvPr/>
        </p:nvSpPr>
        <p:spPr>
          <a:xfrm>
            <a:off x="0" y="1357298"/>
            <a:ext cx="500034" cy="285752"/>
          </a:xfrm>
          <a:prstGeom prst="rect">
            <a:avLst/>
          </a:prstGeom>
          <a:solidFill>
            <a:schemeClr val="tx2">
              <a:lumMod val="5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5" name="Retângulo 14"/>
          <p:cNvSpPr/>
          <p:nvPr/>
        </p:nvSpPr>
        <p:spPr>
          <a:xfrm>
            <a:off x="428596" y="1208196"/>
            <a:ext cx="8215370" cy="5062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pt-BR" sz="2000" b="1" dirty="0" smtClean="0">
                <a:solidFill>
                  <a:srgbClr val="1F497D">
                    <a:lumMod val="75000"/>
                  </a:srgbClr>
                </a:solidFill>
              </a:rPr>
              <a:t>Conhecendo o </a:t>
            </a:r>
            <a:r>
              <a:rPr lang="pt-BR" sz="2000" b="1" dirty="0" err="1" smtClean="0">
                <a:solidFill>
                  <a:srgbClr val="1F497D">
                    <a:lumMod val="75000"/>
                  </a:srgbClr>
                </a:solidFill>
              </a:rPr>
              <a:t>Scratch</a:t>
            </a:r>
            <a:r>
              <a:rPr lang="pt-BR" sz="2000" b="1" dirty="0" smtClean="0">
                <a:solidFill>
                  <a:srgbClr val="1F497D">
                    <a:lumMod val="75000"/>
                  </a:srgbClr>
                </a:solidFill>
              </a:rPr>
              <a:t>:</a:t>
            </a:r>
          </a:p>
        </p:txBody>
      </p:sp>
      <p:sp>
        <p:nvSpPr>
          <p:cNvPr id="16" name="Retângulo 15"/>
          <p:cNvSpPr/>
          <p:nvPr/>
        </p:nvSpPr>
        <p:spPr>
          <a:xfrm>
            <a:off x="500034" y="2786058"/>
            <a:ext cx="207678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ts val="800"/>
              </a:spcBef>
            </a:pPr>
            <a:r>
              <a:rPr lang="en-US" sz="2000" b="1" dirty="0" err="1" smtClean="0">
                <a:solidFill>
                  <a:schemeClr val="tx2">
                    <a:lumMod val="75000"/>
                  </a:schemeClr>
                </a:solidFill>
              </a:rPr>
              <a:t>Comando</a:t>
            </a: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</a:rPr>
              <a:t>: </a:t>
            </a:r>
            <a:r>
              <a:rPr lang="en-US" sz="2000" b="1" dirty="0" err="1" smtClean="0">
                <a:solidFill>
                  <a:schemeClr val="tx2">
                    <a:lumMod val="75000"/>
                  </a:schemeClr>
                </a:solidFill>
              </a:rPr>
              <a:t>Caneta</a:t>
            </a:r>
            <a:endParaRPr lang="en-US" sz="2000" b="1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7" name="TextBox 3"/>
          <p:cNvSpPr/>
          <p:nvPr/>
        </p:nvSpPr>
        <p:spPr>
          <a:xfrm>
            <a:off x="500034" y="3500438"/>
            <a:ext cx="5082311" cy="707886"/>
          </a:xfrm>
          <a:prstGeom prst="rect">
            <a:avLst/>
          </a:prstGeom>
          <a:noFill/>
          <a:ln>
            <a:noFill/>
          </a:ln>
        </p:spPr>
        <p:style>
          <a:lnRef idx="0">
            <a:schemeClr val="dk1"/>
          </a:lnRef>
          <a:fillRef idx="0">
            <a:srgbClr val="99CCFF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anchor="t" anchorCtr="0">
            <a:spAutoFit/>
          </a:bodyPr>
          <a:lstStyle/>
          <a:p>
            <a:pPr algn="just"/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Os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comandos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opção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caneta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permitem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objeto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realize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traçados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sobre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palco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.  </a:t>
            </a:r>
          </a:p>
        </p:txBody>
      </p:sp>
      <p:pic>
        <p:nvPicPr>
          <p:cNvPr id="10" name="Placeholder 3" descr="Imagem 4"/>
          <p:cNvPicPr>
            <a:picLocks noGrp="1" noChangeAspect="1"/>
          </p:cNvPicPr>
          <p:nvPr/>
        </p:nvPicPr>
        <p:blipFill>
          <a:blip r:embed="rId2">
            <a:lum/>
          </a:blip>
          <a:stretch>
            <a:fillRect/>
          </a:stretch>
        </p:blipFill>
        <p:spPr>
          <a:xfrm>
            <a:off x="6415523" y="1060601"/>
            <a:ext cx="1658295" cy="5225919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aixaDeTexto 7"/>
          <p:cNvSpPr txBox="1"/>
          <p:nvPr/>
        </p:nvSpPr>
        <p:spPr>
          <a:xfrm>
            <a:off x="428596" y="1704038"/>
            <a:ext cx="8286808" cy="38369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15000"/>
              </a:lnSpc>
              <a:spcBef>
                <a:spcPts val="800"/>
              </a:spcBef>
            </a:pP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pt-BR" sz="2000" dirty="0" smtClean="0">
                <a:solidFill>
                  <a:schemeClr val="tx2">
                    <a:lumMod val="75000"/>
                  </a:schemeClr>
                </a:solidFill>
              </a:rPr>
              <a:t>Não faz muito tempo – e até hoje, em diversas partes do mundo -, os jovens aprendiam habilidades que poderiam utilizar no trabalho pelo resto de suas vidas. Hoje, nos países industrializados, a maioria das pessoas tem empregos que não existiam na época em que muitos nasceram. A habilidade mais determinante do padrão de vida de uma pessoa é a capacidade de aprender novas habilidades, assimilar novos conceitos, avaliar novas situações, lidar com o inesperado. Isso será cada vez mais verdadeiro no futuro: a habilidade para competir tornou-se a habilidade de aprender.</a:t>
            </a:r>
          </a:p>
          <a:p>
            <a:pPr algn="r">
              <a:lnSpc>
                <a:spcPct val="115000"/>
              </a:lnSpc>
              <a:spcBef>
                <a:spcPts val="800"/>
              </a:spcBef>
            </a:pPr>
            <a:r>
              <a:rPr lang="pt-BR" sz="2000" dirty="0" smtClean="0">
                <a:solidFill>
                  <a:schemeClr val="tx2">
                    <a:lumMod val="75000"/>
                  </a:schemeClr>
                </a:solidFill>
              </a:rPr>
              <a:t>(PAPERT, 2008, p.13)</a:t>
            </a:r>
          </a:p>
          <a:p>
            <a:pPr algn="just">
              <a:lnSpc>
                <a:spcPct val="115000"/>
              </a:lnSpc>
              <a:spcBef>
                <a:spcPts val="800"/>
              </a:spcBef>
            </a:pPr>
            <a:endParaRPr lang="pt-BR" sz="20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aixaDeTexto 8"/>
          <p:cNvSpPr txBox="1"/>
          <p:nvPr/>
        </p:nvSpPr>
        <p:spPr>
          <a:xfrm>
            <a:off x="428596" y="538443"/>
            <a:ext cx="8286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 smtClean="0">
                <a:solidFill>
                  <a:schemeClr val="bg1"/>
                </a:solidFill>
              </a:rPr>
              <a:t>Apresentação conceitual e técnica</a:t>
            </a:r>
          </a:p>
        </p:txBody>
      </p:sp>
      <p:sp>
        <p:nvSpPr>
          <p:cNvPr id="14" name="Retângulo 13"/>
          <p:cNvSpPr/>
          <p:nvPr/>
        </p:nvSpPr>
        <p:spPr>
          <a:xfrm>
            <a:off x="0" y="1357298"/>
            <a:ext cx="500034" cy="285752"/>
          </a:xfrm>
          <a:prstGeom prst="rect">
            <a:avLst/>
          </a:prstGeom>
          <a:solidFill>
            <a:schemeClr val="tx2">
              <a:lumMod val="5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5" name="Retângulo 14"/>
          <p:cNvSpPr/>
          <p:nvPr/>
        </p:nvSpPr>
        <p:spPr>
          <a:xfrm>
            <a:off x="428596" y="1208196"/>
            <a:ext cx="8215370" cy="5062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pt-BR" sz="2000" b="1" dirty="0" smtClean="0">
                <a:solidFill>
                  <a:srgbClr val="1F497D">
                    <a:lumMod val="75000"/>
                  </a:srgbClr>
                </a:solidFill>
              </a:rPr>
              <a:t>Conhecendo o </a:t>
            </a:r>
            <a:r>
              <a:rPr lang="pt-BR" sz="2000" b="1" dirty="0" err="1" smtClean="0">
                <a:solidFill>
                  <a:srgbClr val="1F497D">
                    <a:lumMod val="75000"/>
                  </a:srgbClr>
                </a:solidFill>
              </a:rPr>
              <a:t>Scratch</a:t>
            </a:r>
            <a:r>
              <a:rPr lang="pt-BR" sz="2000" b="1" dirty="0" smtClean="0">
                <a:solidFill>
                  <a:srgbClr val="1F497D">
                    <a:lumMod val="75000"/>
                  </a:srgbClr>
                </a:solidFill>
              </a:rPr>
              <a:t>:</a:t>
            </a:r>
          </a:p>
        </p:txBody>
      </p:sp>
      <p:sp>
        <p:nvSpPr>
          <p:cNvPr id="16" name="Retângulo 15"/>
          <p:cNvSpPr/>
          <p:nvPr/>
        </p:nvSpPr>
        <p:spPr>
          <a:xfrm>
            <a:off x="500034" y="2857496"/>
            <a:ext cx="225183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ts val="800"/>
              </a:spcBef>
            </a:pPr>
            <a:r>
              <a:rPr lang="en-US" sz="2000" b="1" dirty="0" err="1" smtClean="0">
                <a:solidFill>
                  <a:schemeClr val="tx2">
                    <a:lumMod val="75000"/>
                  </a:schemeClr>
                </a:solidFill>
              </a:rPr>
              <a:t>Comando</a:t>
            </a: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</a:rPr>
              <a:t>: </a:t>
            </a:r>
            <a:r>
              <a:rPr lang="en-US" sz="2000" b="1" dirty="0" err="1" smtClean="0">
                <a:solidFill>
                  <a:schemeClr val="tx2">
                    <a:lumMod val="75000"/>
                  </a:schemeClr>
                </a:solidFill>
              </a:rPr>
              <a:t>Controle</a:t>
            </a:r>
            <a:endParaRPr lang="en-US" sz="2000" b="1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7" name="TextBox 3"/>
          <p:cNvSpPr/>
          <p:nvPr/>
        </p:nvSpPr>
        <p:spPr>
          <a:xfrm>
            <a:off x="500034" y="3500438"/>
            <a:ext cx="5082311" cy="1631216"/>
          </a:xfrm>
          <a:prstGeom prst="rect">
            <a:avLst/>
          </a:prstGeom>
          <a:noFill/>
          <a:ln>
            <a:noFill/>
          </a:ln>
        </p:spPr>
        <p:style>
          <a:lnRef idx="0">
            <a:schemeClr val="dk1"/>
          </a:lnRef>
          <a:fillRef idx="0">
            <a:srgbClr val="99CCFF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anchor="t" anchorCtr="0">
            <a:spAutoFit/>
          </a:bodyPr>
          <a:lstStyle/>
          <a:p>
            <a:pPr algn="just"/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opção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controle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permite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configuração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teclas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para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realizar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determinadas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ações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além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inserção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blocos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com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funções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repetição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condição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envio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recebimento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comandos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</p:txBody>
      </p:sp>
      <p:pic>
        <p:nvPicPr>
          <p:cNvPr id="11" name="Placeholder 3" descr="Imagem 3"/>
          <p:cNvPicPr>
            <a:picLocks noGrp="1" noChangeAspect="1"/>
          </p:cNvPicPr>
          <p:nvPr/>
        </p:nvPicPr>
        <p:blipFill>
          <a:blip r:embed="rId2">
            <a:lum/>
          </a:blip>
          <a:stretch>
            <a:fillRect/>
          </a:stretch>
        </p:blipFill>
        <p:spPr>
          <a:xfrm>
            <a:off x="6591360" y="1173100"/>
            <a:ext cx="1481102" cy="511342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aixaDeTexto 8"/>
          <p:cNvSpPr txBox="1"/>
          <p:nvPr/>
        </p:nvSpPr>
        <p:spPr>
          <a:xfrm>
            <a:off x="428596" y="538443"/>
            <a:ext cx="8286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 smtClean="0">
                <a:solidFill>
                  <a:schemeClr val="bg1"/>
                </a:solidFill>
              </a:rPr>
              <a:t>Apresentação conceitual e técnica</a:t>
            </a:r>
          </a:p>
        </p:txBody>
      </p:sp>
      <p:sp>
        <p:nvSpPr>
          <p:cNvPr id="14" name="Retângulo 13"/>
          <p:cNvSpPr/>
          <p:nvPr/>
        </p:nvSpPr>
        <p:spPr>
          <a:xfrm>
            <a:off x="0" y="1357298"/>
            <a:ext cx="500034" cy="285752"/>
          </a:xfrm>
          <a:prstGeom prst="rect">
            <a:avLst/>
          </a:prstGeom>
          <a:solidFill>
            <a:schemeClr val="tx2">
              <a:lumMod val="5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5" name="Retângulo 14"/>
          <p:cNvSpPr/>
          <p:nvPr/>
        </p:nvSpPr>
        <p:spPr>
          <a:xfrm>
            <a:off x="428596" y="1208196"/>
            <a:ext cx="8215370" cy="5062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pt-BR" sz="2000" b="1" dirty="0" smtClean="0">
                <a:solidFill>
                  <a:srgbClr val="1F497D">
                    <a:lumMod val="75000"/>
                  </a:srgbClr>
                </a:solidFill>
              </a:rPr>
              <a:t>Conhecendo o </a:t>
            </a:r>
            <a:r>
              <a:rPr lang="pt-BR" sz="2000" b="1" dirty="0" err="1" smtClean="0">
                <a:solidFill>
                  <a:srgbClr val="1F497D">
                    <a:lumMod val="75000"/>
                  </a:srgbClr>
                </a:solidFill>
              </a:rPr>
              <a:t>Scratch</a:t>
            </a:r>
            <a:r>
              <a:rPr lang="pt-BR" sz="2000" b="1" dirty="0" smtClean="0">
                <a:solidFill>
                  <a:srgbClr val="1F497D">
                    <a:lumMod val="75000"/>
                  </a:srgbClr>
                </a:solidFill>
              </a:rPr>
              <a:t>:</a:t>
            </a:r>
          </a:p>
        </p:txBody>
      </p:sp>
      <p:sp>
        <p:nvSpPr>
          <p:cNvPr id="16" name="Retângulo 15"/>
          <p:cNvSpPr/>
          <p:nvPr/>
        </p:nvSpPr>
        <p:spPr>
          <a:xfrm>
            <a:off x="428596" y="2000240"/>
            <a:ext cx="228652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ts val="800"/>
              </a:spcBef>
            </a:pPr>
            <a:r>
              <a:rPr lang="en-US" sz="2000" b="1" dirty="0" err="1" smtClean="0">
                <a:solidFill>
                  <a:schemeClr val="tx2">
                    <a:lumMod val="75000"/>
                  </a:schemeClr>
                </a:solidFill>
              </a:rPr>
              <a:t>Comando</a:t>
            </a: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</a:rPr>
              <a:t>: </a:t>
            </a:r>
            <a:r>
              <a:rPr lang="en-US" sz="2000" b="1" dirty="0" err="1" smtClean="0">
                <a:solidFill>
                  <a:schemeClr val="tx2">
                    <a:lumMod val="75000"/>
                  </a:schemeClr>
                </a:solidFill>
              </a:rPr>
              <a:t>Sensores</a:t>
            </a:r>
            <a:endParaRPr lang="en-US" sz="2000" b="1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7" name="TextBox 3"/>
          <p:cNvSpPr/>
          <p:nvPr/>
        </p:nvSpPr>
        <p:spPr>
          <a:xfrm>
            <a:off x="428596" y="2500306"/>
            <a:ext cx="5082311" cy="2554545"/>
          </a:xfrm>
          <a:prstGeom prst="rect">
            <a:avLst/>
          </a:prstGeom>
          <a:noFill/>
          <a:ln>
            <a:noFill/>
          </a:ln>
        </p:spPr>
        <p:style>
          <a:lnRef idx="0">
            <a:schemeClr val="dk1"/>
          </a:lnRef>
          <a:fillRef idx="0">
            <a:srgbClr val="99CCFF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anchor="t" anchorCtr="0">
            <a:spAutoFit/>
          </a:bodyPr>
          <a:lstStyle/>
          <a:p>
            <a:pPr algn="just"/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Os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sensores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permitem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interação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entre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diversos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objetos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determina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ações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quando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objeto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tocar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outro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objeto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ou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determinadas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cores.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Permite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criar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perguntas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para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usuário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determinando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respostas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corretas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erradas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escolha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teclas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ou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mouse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para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ser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pressionado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estes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comandos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encaixados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dentro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dos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controles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. Ex:</a:t>
            </a:r>
          </a:p>
        </p:txBody>
      </p:sp>
      <p:pic>
        <p:nvPicPr>
          <p:cNvPr id="10" name="Placeholder 3" descr="Imagem 4"/>
          <p:cNvPicPr>
            <a:picLocks noGrp="1" noChangeAspect="1"/>
          </p:cNvPicPr>
          <p:nvPr/>
        </p:nvPicPr>
        <p:blipFill>
          <a:blip r:embed="rId2">
            <a:lum/>
          </a:blip>
          <a:stretch>
            <a:fillRect/>
          </a:stretch>
        </p:blipFill>
        <p:spPr>
          <a:xfrm>
            <a:off x="6213382" y="1052872"/>
            <a:ext cx="1716204" cy="5233648"/>
          </a:xfrm>
          <a:prstGeom prst="rect">
            <a:avLst/>
          </a:prstGeom>
          <a:ln>
            <a:noFill/>
          </a:ln>
        </p:spPr>
      </p:pic>
      <p:pic>
        <p:nvPicPr>
          <p:cNvPr id="12" name="Placeholder 3" descr="Imagem 4"/>
          <p:cNvPicPr>
            <a:picLocks noGrp="1" noChangeAspect="1"/>
          </p:cNvPicPr>
          <p:nvPr/>
        </p:nvPicPr>
        <p:blipFill>
          <a:blip r:embed="rId3">
            <a:lum/>
          </a:blip>
          <a:stretch>
            <a:fillRect/>
          </a:stretch>
        </p:blipFill>
        <p:spPr>
          <a:xfrm>
            <a:off x="500034" y="5143512"/>
            <a:ext cx="2476497" cy="1076322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aixaDeTexto 8"/>
          <p:cNvSpPr txBox="1"/>
          <p:nvPr/>
        </p:nvSpPr>
        <p:spPr>
          <a:xfrm>
            <a:off x="428596" y="538443"/>
            <a:ext cx="8286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 smtClean="0">
                <a:solidFill>
                  <a:schemeClr val="bg1"/>
                </a:solidFill>
              </a:rPr>
              <a:t>Apresentação conceitual e técnica</a:t>
            </a:r>
          </a:p>
        </p:txBody>
      </p:sp>
      <p:sp>
        <p:nvSpPr>
          <p:cNvPr id="14" name="Retângulo 13"/>
          <p:cNvSpPr/>
          <p:nvPr/>
        </p:nvSpPr>
        <p:spPr>
          <a:xfrm>
            <a:off x="0" y="1357298"/>
            <a:ext cx="500034" cy="285752"/>
          </a:xfrm>
          <a:prstGeom prst="rect">
            <a:avLst/>
          </a:prstGeom>
          <a:solidFill>
            <a:schemeClr val="tx2">
              <a:lumMod val="5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5" name="Retângulo 14"/>
          <p:cNvSpPr/>
          <p:nvPr/>
        </p:nvSpPr>
        <p:spPr>
          <a:xfrm>
            <a:off x="428596" y="1208196"/>
            <a:ext cx="8215370" cy="5062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pt-BR" sz="2000" b="1" dirty="0" smtClean="0">
                <a:solidFill>
                  <a:srgbClr val="1F497D">
                    <a:lumMod val="75000"/>
                  </a:srgbClr>
                </a:solidFill>
              </a:rPr>
              <a:t>Conhecendo o </a:t>
            </a:r>
            <a:r>
              <a:rPr lang="pt-BR" sz="2000" b="1" dirty="0" err="1" smtClean="0">
                <a:solidFill>
                  <a:srgbClr val="1F497D">
                    <a:lumMod val="75000"/>
                  </a:srgbClr>
                </a:solidFill>
              </a:rPr>
              <a:t>Scratch</a:t>
            </a:r>
            <a:r>
              <a:rPr lang="pt-BR" sz="2000" b="1" dirty="0" smtClean="0">
                <a:solidFill>
                  <a:srgbClr val="1F497D">
                    <a:lumMod val="75000"/>
                  </a:srgbClr>
                </a:solidFill>
              </a:rPr>
              <a:t>:</a:t>
            </a:r>
          </a:p>
        </p:txBody>
      </p:sp>
      <p:sp>
        <p:nvSpPr>
          <p:cNvPr id="16" name="Retângulo 15"/>
          <p:cNvSpPr/>
          <p:nvPr/>
        </p:nvSpPr>
        <p:spPr>
          <a:xfrm>
            <a:off x="500034" y="3214686"/>
            <a:ext cx="258545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ts val="800"/>
              </a:spcBef>
            </a:pPr>
            <a:r>
              <a:rPr lang="en-US" sz="2000" b="1" dirty="0" err="1" smtClean="0">
                <a:solidFill>
                  <a:schemeClr val="tx2">
                    <a:lumMod val="75000"/>
                  </a:schemeClr>
                </a:solidFill>
              </a:rPr>
              <a:t>Comando</a:t>
            </a: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</a:rPr>
              <a:t>: </a:t>
            </a:r>
            <a:r>
              <a:rPr lang="en-US" sz="2000" b="1" dirty="0" err="1" smtClean="0">
                <a:solidFill>
                  <a:schemeClr val="tx2">
                    <a:lumMod val="75000"/>
                  </a:schemeClr>
                </a:solidFill>
              </a:rPr>
              <a:t>Operadores</a:t>
            </a:r>
            <a:endParaRPr lang="en-US" sz="2000" b="1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7" name="TextBox 3"/>
          <p:cNvSpPr/>
          <p:nvPr/>
        </p:nvSpPr>
        <p:spPr>
          <a:xfrm>
            <a:off x="500035" y="3929066"/>
            <a:ext cx="4357717" cy="1015663"/>
          </a:xfrm>
          <a:prstGeom prst="rect">
            <a:avLst/>
          </a:prstGeom>
          <a:noFill/>
          <a:ln>
            <a:noFill/>
          </a:ln>
        </p:spPr>
        <p:style>
          <a:lnRef idx="0">
            <a:schemeClr val="dk1"/>
          </a:lnRef>
          <a:fillRef idx="0">
            <a:srgbClr val="99CCFF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anchor="t" anchorCtr="0">
            <a:spAutoFit/>
          </a:bodyPr>
          <a:lstStyle/>
          <a:p>
            <a:pPr algn="just"/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Os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operadores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permitem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realização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operações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matemáticas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verifica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condições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</p:txBody>
      </p:sp>
      <p:pic>
        <p:nvPicPr>
          <p:cNvPr id="11" name="Placeholder 3" descr="Imagem 3"/>
          <p:cNvPicPr>
            <a:picLocks noGrp="1" noChangeAspect="1"/>
          </p:cNvPicPr>
          <p:nvPr/>
        </p:nvPicPr>
        <p:blipFill>
          <a:blip r:embed="rId2">
            <a:lum/>
          </a:blip>
          <a:stretch>
            <a:fillRect/>
          </a:stretch>
        </p:blipFill>
        <p:spPr>
          <a:xfrm>
            <a:off x="6112885" y="1167559"/>
            <a:ext cx="1602387" cy="5047523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aixaDeTexto 8"/>
          <p:cNvSpPr txBox="1"/>
          <p:nvPr/>
        </p:nvSpPr>
        <p:spPr>
          <a:xfrm>
            <a:off x="428596" y="538443"/>
            <a:ext cx="8286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 smtClean="0">
                <a:solidFill>
                  <a:schemeClr val="bg1"/>
                </a:solidFill>
              </a:rPr>
              <a:t>Apresentação conceitual e técnica</a:t>
            </a:r>
          </a:p>
        </p:txBody>
      </p:sp>
      <p:sp>
        <p:nvSpPr>
          <p:cNvPr id="14" name="Retângulo 13"/>
          <p:cNvSpPr/>
          <p:nvPr/>
        </p:nvSpPr>
        <p:spPr>
          <a:xfrm>
            <a:off x="0" y="1357298"/>
            <a:ext cx="500034" cy="285752"/>
          </a:xfrm>
          <a:prstGeom prst="rect">
            <a:avLst/>
          </a:prstGeom>
          <a:solidFill>
            <a:schemeClr val="tx2">
              <a:lumMod val="5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5" name="Retângulo 14"/>
          <p:cNvSpPr/>
          <p:nvPr/>
        </p:nvSpPr>
        <p:spPr>
          <a:xfrm>
            <a:off x="428596" y="1208196"/>
            <a:ext cx="8215370" cy="5062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pt-BR" sz="2000" b="1" dirty="0" smtClean="0">
                <a:solidFill>
                  <a:srgbClr val="1F497D">
                    <a:lumMod val="75000"/>
                  </a:srgbClr>
                </a:solidFill>
              </a:rPr>
              <a:t>Conhecendo o </a:t>
            </a:r>
            <a:r>
              <a:rPr lang="pt-BR" sz="2000" b="1" dirty="0" err="1" smtClean="0">
                <a:solidFill>
                  <a:srgbClr val="1F497D">
                    <a:lumMod val="75000"/>
                  </a:srgbClr>
                </a:solidFill>
              </a:rPr>
              <a:t>Scratch</a:t>
            </a:r>
            <a:r>
              <a:rPr lang="pt-BR" sz="2000" b="1" dirty="0" smtClean="0">
                <a:solidFill>
                  <a:srgbClr val="1F497D">
                    <a:lumMod val="75000"/>
                  </a:srgbClr>
                </a:solidFill>
              </a:rPr>
              <a:t>:</a:t>
            </a:r>
          </a:p>
        </p:txBody>
      </p:sp>
      <p:sp>
        <p:nvSpPr>
          <p:cNvPr id="16" name="Retângulo 15"/>
          <p:cNvSpPr/>
          <p:nvPr/>
        </p:nvSpPr>
        <p:spPr>
          <a:xfrm>
            <a:off x="500034" y="3143248"/>
            <a:ext cx="229165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ts val="800"/>
              </a:spcBef>
            </a:pPr>
            <a:r>
              <a:rPr lang="en-US" sz="2000" b="1" dirty="0" err="1" smtClean="0">
                <a:solidFill>
                  <a:schemeClr val="tx2">
                    <a:lumMod val="75000"/>
                  </a:schemeClr>
                </a:solidFill>
              </a:rPr>
              <a:t>Comando</a:t>
            </a: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</a:rPr>
              <a:t>: </a:t>
            </a:r>
            <a:r>
              <a:rPr lang="en-US" sz="2000" b="1" dirty="0" err="1" smtClean="0">
                <a:solidFill>
                  <a:schemeClr val="tx2">
                    <a:lumMod val="75000"/>
                  </a:schemeClr>
                </a:solidFill>
              </a:rPr>
              <a:t>Variáveis</a:t>
            </a:r>
            <a:endParaRPr lang="en-US" sz="2000" b="1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7" name="TextBox 3"/>
          <p:cNvSpPr/>
          <p:nvPr/>
        </p:nvSpPr>
        <p:spPr>
          <a:xfrm>
            <a:off x="500035" y="3786190"/>
            <a:ext cx="4143404" cy="707886"/>
          </a:xfrm>
          <a:prstGeom prst="rect">
            <a:avLst/>
          </a:prstGeom>
          <a:noFill/>
          <a:ln>
            <a:noFill/>
          </a:ln>
        </p:spPr>
        <p:style>
          <a:lnRef idx="0">
            <a:schemeClr val="dk1"/>
          </a:lnRef>
          <a:fillRef idx="0">
            <a:srgbClr val="99CCFF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anchor="t" anchorCtr="0">
            <a:spAutoFit/>
          </a:bodyPr>
          <a:lstStyle/>
          <a:p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Permite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programação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variáveis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criação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listas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</p:txBody>
      </p:sp>
      <p:pic>
        <p:nvPicPr>
          <p:cNvPr id="10" name="Placeholder 3" descr="Imagem 4"/>
          <p:cNvPicPr>
            <a:picLocks noGrp="1" noChangeAspect="1"/>
          </p:cNvPicPr>
          <p:nvPr/>
        </p:nvPicPr>
        <p:blipFill>
          <a:blip r:embed="rId2">
            <a:lum/>
          </a:blip>
          <a:stretch>
            <a:fillRect/>
          </a:stretch>
        </p:blipFill>
        <p:spPr>
          <a:xfrm>
            <a:off x="5915610" y="2023027"/>
            <a:ext cx="2097204" cy="3334799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aixaDeTexto 8"/>
          <p:cNvSpPr txBox="1"/>
          <p:nvPr/>
        </p:nvSpPr>
        <p:spPr>
          <a:xfrm>
            <a:off x="428596" y="538443"/>
            <a:ext cx="8286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 smtClean="0">
                <a:solidFill>
                  <a:schemeClr val="bg1"/>
                </a:solidFill>
              </a:rPr>
              <a:t>Atividade de experimentação</a:t>
            </a:r>
          </a:p>
        </p:txBody>
      </p:sp>
      <p:sp>
        <p:nvSpPr>
          <p:cNvPr id="5" name="Retângulo 4"/>
          <p:cNvSpPr/>
          <p:nvPr/>
        </p:nvSpPr>
        <p:spPr>
          <a:xfrm>
            <a:off x="0" y="1357298"/>
            <a:ext cx="500034" cy="285752"/>
          </a:xfrm>
          <a:prstGeom prst="rect">
            <a:avLst/>
          </a:prstGeom>
          <a:solidFill>
            <a:schemeClr val="tx2">
              <a:lumMod val="5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Retângulo 5"/>
          <p:cNvSpPr/>
          <p:nvPr/>
        </p:nvSpPr>
        <p:spPr>
          <a:xfrm>
            <a:off x="428596" y="1314378"/>
            <a:ext cx="821537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000" b="1" dirty="0" smtClean="0">
                <a:solidFill>
                  <a:srgbClr val="1F497D">
                    <a:lumMod val="75000"/>
                  </a:srgbClr>
                </a:solidFill>
              </a:rPr>
              <a:t>Vamos aprender a programar?</a:t>
            </a:r>
          </a:p>
        </p:txBody>
      </p:sp>
      <p:sp>
        <p:nvSpPr>
          <p:cNvPr id="13" name="Retângulo 12"/>
          <p:cNvSpPr/>
          <p:nvPr/>
        </p:nvSpPr>
        <p:spPr>
          <a:xfrm>
            <a:off x="785786" y="1928802"/>
            <a:ext cx="7643866" cy="36471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900" dirty="0" smtClean="0">
                <a:solidFill>
                  <a:schemeClr val="tx2">
                    <a:lumMod val="75000"/>
                  </a:schemeClr>
                </a:solidFill>
              </a:rPr>
              <a:t>A </a:t>
            </a:r>
            <a:r>
              <a:rPr lang="en-US" sz="1900" dirty="0" err="1" smtClean="0">
                <a:solidFill>
                  <a:schemeClr val="tx2">
                    <a:lumMod val="75000"/>
                  </a:schemeClr>
                </a:solidFill>
              </a:rPr>
              <a:t>animação</a:t>
            </a:r>
            <a:r>
              <a:rPr lang="en-US" sz="1900" dirty="0" smtClean="0">
                <a:solidFill>
                  <a:schemeClr val="tx2">
                    <a:lumMod val="75000"/>
                  </a:schemeClr>
                </a:solidFill>
              </a:rPr>
              <a:t> é </a:t>
            </a:r>
            <a:r>
              <a:rPr lang="en-US" sz="1900" dirty="0" err="1" smtClean="0">
                <a:solidFill>
                  <a:schemeClr val="tx2">
                    <a:lumMod val="75000"/>
                  </a:schemeClr>
                </a:solidFill>
              </a:rPr>
              <a:t>uma</a:t>
            </a:r>
            <a:r>
              <a:rPr lang="en-US" sz="19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900" dirty="0" err="1" smtClean="0">
                <a:solidFill>
                  <a:schemeClr val="tx2">
                    <a:lumMod val="75000"/>
                  </a:schemeClr>
                </a:solidFill>
              </a:rPr>
              <a:t>produção</a:t>
            </a:r>
            <a:r>
              <a:rPr lang="en-US" sz="19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900" dirty="0" err="1" smtClean="0">
                <a:solidFill>
                  <a:schemeClr val="tx2">
                    <a:lumMod val="75000"/>
                  </a:schemeClr>
                </a:solidFill>
              </a:rPr>
              <a:t>muito</a:t>
            </a:r>
            <a:r>
              <a:rPr lang="en-US" sz="19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900" dirty="0" err="1" smtClean="0">
                <a:solidFill>
                  <a:schemeClr val="tx2">
                    <a:lumMod val="75000"/>
                  </a:schemeClr>
                </a:solidFill>
              </a:rPr>
              <a:t>utilizada</a:t>
            </a:r>
            <a:r>
              <a:rPr lang="en-US" sz="19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900" dirty="0" err="1" smtClean="0">
                <a:solidFill>
                  <a:schemeClr val="tx2">
                    <a:lumMod val="75000"/>
                  </a:schemeClr>
                </a:solidFill>
              </a:rPr>
              <a:t>pelos</a:t>
            </a:r>
            <a:r>
              <a:rPr lang="en-US" sz="19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900" dirty="0" err="1" smtClean="0">
                <a:solidFill>
                  <a:schemeClr val="tx2">
                    <a:lumMod val="75000"/>
                  </a:schemeClr>
                </a:solidFill>
              </a:rPr>
              <a:t>iniciantes</a:t>
            </a:r>
            <a:r>
              <a:rPr lang="en-US" sz="1900" dirty="0" smtClean="0">
                <a:solidFill>
                  <a:schemeClr val="tx2">
                    <a:lumMod val="75000"/>
                  </a:schemeClr>
                </a:solidFill>
              </a:rPr>
              <a:t> no Scratch,  </a:t>
            </a:r>
            <a:r>
              <a:rPr lang="en-US" sz="1900" dirty="0" err="1" smtClean="0">
                <a:solidFill>
                  <a:schemeClr val="tx2">
                    <a:lumMod val="75000"/>
                  </a:schemeClr>
                </a:solidFill>
              </a:rPr>
              <a:t>então</a:t>
            </a:r>
            <a:r>
              <a:rPr lang="en-US" sz="19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900" dirty="0" err="1" smtClean="0">
                <a:solidFill>
                  <a:schemeClr val="tx2">
                    <a:lumMod val="75000"/>
                  </a:schemeClr>
                </a:solidFill>
              </a:rPr>
              <a:t>iniciaremos</a:t>
            </a:r>
            <a:r>
              <a:rPr lang="en-US" sz="19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900" dirty="0" err="1" smtClean="0">
                <a:solidFill>
                  <a:schemeClr val="tx2">
                    <a:lumMod val="75000"/>
                  </a:schemeClr>
                </a:solidFill>
              </a:rPr>
              <a:t>por</a:t>
            </a:r>
            <a:r>
              <a:rPr lang="en-US" sz="19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900" dirty="0" err="1" smtClean="0">
                <a:solidFill>
                  <a:schemeClr val="tx2">
                    <a:lumMod val="75000"/>
                  </a:schemeClr>
                </a:solidFill>
              </a:rPr>
              <a:t>ela</a:t>
            </a:r>
            <a:r>
              <a:rPr lang="en-US" sz="1900" dirty="0" smtClean="0">
                <a:solidFill>
                  <a:schemeClr val="tx2">
                    <a:lumMod val="75000"/>
                  </a:schemeClr>
                </a:solidFill>
              </a:rPr>
              <a:t>! É </a:t>
            </a:r>
            <a:r>
              <a:rPr lang="en-US" sz="1900" dirty="0" err="1" smtClean="0">
                <a:solidFill>
                  <a:schemeClr val="tx2">
                    <a:lumMod val="75000"/>
                  </a:schemeClr>
                </a:solidFill>
              </a:rPr>
              <a:t>possível</a:t>
            </a:r>
            <a:r>
              <a:rPr lang="en-US" sz="19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900" dirty="0" err="1" smtClean="0">
                <a:solidFill>
                  <a:schemeClr val="tx2">
                    <a:lumMod val="75000"/>
                  </a:schemeClr>
                </a:solidFill>
              </a:rPr>
              <a:t>criá</a:t>
            </a:r>
            <a:r>
              <a:rPr lang="en-US" sz="1900" dirty="0" smtClean="0">
                <a:solidFill>
                  <a:schemeClr val="tx2">
                    <a:lumMod val="75000"/>
                  </a:schemeClr>
                </a:solidFill>
              </a:rPr>
              <a:t>-la </a:t>
            </a:r>
            <a:r>
              <a:rPr lang="en-US" sz="1900" dirty="0" err="1" smtClean="0">
                <a:solidFill>
                  <a:schemeClr val="tx2">
                    <a:lumMod val="75000"/>
                  </a:schemeClr>
                </a:solidFill>
              </a:rPr>
              <a:t>utilizando</a:t>
            </a:r>
            <a:r>
              <a:rPr lang="en-US" sz="19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900" dirty="0" err="1" smtClean="0">
                <a:solidFill>
                  <a:schemeClr val="tx2">
                    <a:lumMod val="75000"/>
                  </a:schemeClr>
                </a:solidFill>
              </a:rPr>
              <a:t>os</a:t>
            </a:r>
            <a:r>
              <a:rPr lang="en-US" sz="19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900" dirty="0" err="1" smtClean="0">
                <a:solidFill>
                  <a:schemeClr val="tx2">
                    <a:lumMod val="75000"/>
                  </a:schemeClr>
                </a:solidFill>
              </a:rPr>
              <a:t>comandos</a:t>
            </a:r>
            <a:r>
              <a:rPr lang="en-US" sz="19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900" dirty="0" err="1" smtClean="0">
                <a:solidFill>
                  <a:schemeClr val="tx2">
                    <a:lumMod val="75000"/>
                  </a:schemeClr>
                </a:solidFill>
              </a:rPr>
              <a:t>mais</a:t>
            </a:r>
            <a:r>
              <a:rPr lang="en-US" sz="1900" dirty="0" smtClean="0">
                <a:solidFill>
                  <a:schemeClr val="tx2">
                    <a:lumMod val="75000"/>
                  </a:schemeClr>
                </a:solidFill>
              </a:rPr>
              <a:t> simples e </a:t>
            </a:r>
            <a:r>
              <a:rPr lang="en-US" sz="1900" dirty="0" err="1" smtClean="0">
                <a:solidFill>
                  <a:schemeClr val="tx2">
                    <a:lumMod val="75000"/>
                  </a:schemeClr>
                </a:solidFill>
              </a:rPr>
              <a:t>básicos</a:t>
            </a:r>
            <a:r>
              <a:rPr lang="en-US" sz="1900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en-US" sz="1900" dirty="0" err="1" smtClean="0">
                <a:solidFill>
                  <a:schemeClr val="tx2">
                    <a:lumMod val="75000"/>
                  </a:schemeClr>
                </a:solidFill>
              </a:rPr>
              <a:t>Siga</a:t>
            </a:r>
            <a:r>
              <a:rPr lang="en-US" sz="1900" dirty="0" smtClean="0">
                <a:solidFill>
                  <a:schemeClr val="tx2">
                    <a:lumMod val="75000"/>
                  </a:schemeClr>
                </a:solidFill>
              </a:rPr>
              <a:t> o tutorial </a:t>
            </a:r>
            <a:r>
              <a:rPr lang="en-US" sz="1900" dirty="0" err="1" smtClean="0">
                <a:solidFill>
                  <a:schemeClr val="tx2">
                    <a:lumMod val="75000"/>
                  </a:schemeClr>
                </a:solidFill>
              </a:rPr>
              <a:t>em</a:t>
            </a:r>
            <a:r>
              <a:rPr lang="en-US" sz="19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900" dirty="0" err="1" smtClean="0">
                <a:solidFill>
                  <a:schemeClr val="tx2">
                    <a:lumMod val="75000"/>
                  </a:schemeClr>
                </a:solidFill>
              </a:rPr>
              <a:t>vídeo</a:t>
            </a:r>
            <a:r>
              <a:rPr lang="en-US" sz="1900" dirty="0" smtClean="0">
                <a:solidFill>
                  <a:schemeClr val="tx2">
                    <a:lumMod val="75000"/>
                  </a:schemeClr>
                </a:solidFill>
              </a:rPr>
              <a:t> e </a:t>
            </a:r>
            <a:r>
              <a:rPr lang="en-US" sz="1900" dirty="0" err="1" smtClean="0">
                <a:solidFill>
                  <a:schemeClr val="tx2">
                    <a:lumMod val="75000"/>
                  </a:schemeClr>
                </a:solidFill>
              </a:rPr>
              <a:t>em</a:t>
            </a:r>
            <a:r>
              <a:rPr lang="en-US" sz="19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900" dirty="0" err="1" smtClean="0">
                <a:solidFill>
                  <a:schemeClr val="tx2">
                    <a:lumMod val="75000"/>
                  </a:schemeClr>
                </a:solidFill>
              </a:rPr>
              <a:t>poucos</a:t>
            </a:r>
            <a:r>
              <a:rPr lang="en-US" sz="19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900" dirty="0" err="1" smtClean="0">
                <a:solidFill>
                  <a:schemeClr val="tx2">
                    <a:lumMod val="75000"/>
                  </a:schemeClr>
                </a:solidFill>
              </a:rPr>
              <a:t>minutos</a:t>
            </a:r>
            <a:r>
              <a:rPr lang="en-US" sz="19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900" dirty="0" err="1" smtClean="0">
                <a:solidFill>
                  <a:schemeClr val="tx2">
                    <a:lumMod val="75000"/>
                  </a:schemeClr>
                </a:solidFill>
              </a:rPr>
              <a:t>sua</a:t>
            </a:r>
            <a:r>
              <a:rPr lang="en-US" sz="19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900" dirty="0" err="1" smtClean="0">
                <a:solidFill>
                  <a:schemeClr val="tx2">
                    <a:lumMod val="75000"/>
                  </a:schemeClr>
                </a:solidFill>
              </a:rPr>
              <a:t>animação</a:t>
            </a:r>
            <a:r>
              <a:rPr lang="en-US" sz="19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900" dirty="0" err="1" smtClean="0">
                <a:solidFill>
                  <a:schemeClr val="tx2">
                    <a:lumMod val="75000"/>
                  </a:schemeClr>
                </a:solidFill>
              </a:rPr>
              <a:t>estará</a:t>
            </a:r>
            <a:r>
              <a:rPr lang="en-US" sz="19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900" dirty="0" err="1" smtClean="0">
                <a:solidFill>
                  <a:schemeClr val="tx2">
                    <a:lumMod val="75000"/>
                  </a:schemeClr>
                </a:solidFill>
              </a:rPr>
              <a:t>pronta</a:t>
            </a:r>
            <a:r>
              <a:rPr lang="en-US" sz="1900" dirty="0" smtClean="0">
                <a:solidFill>
                  <a:schemeClr val="tx2">
                    <a:lumMod val="75000"/>
                  </a:schemeClr>
                </a:solidFill>
              </a:rPr>
              <a:t>!</a:t>
            </a:r>
          </a:p>
          <a:p>
            <a:pPr>
              <a:lnSpc>
                <a:spcPct val="150000"/>
              </a:lnSpc>
            </a:pPr>
            <a:endParaRPr lang="en-US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ctr">
              <a:lnSpc>
                <a:spcPct val="150000"/>
              </a:lnSpc>
            </a:pPr>
            <a:r>
              <a:rPr lang="en-US" sz="1900" dirty="0" err="1" smtClean="0">
                <a:solidFill>
                  <a:schemeClr val="tx2">
                    <a:lumMod val="75000"/>
                  </a:schemeClr>
                </a:solidFill>
              </a:rPr>
              <a:t>Vídeo</a:t>
            </a:r>
            <a:r>
              <a:rPr lang="en-US" sz="19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900" dirty="0" err="1" smtClean="0">
                <a:solidFill>
                  <a:schemeClr val="tx2">
                    <a:lumMod val="75000"/>
                  </a:schemeClr>
                </a:solidFill>
              </a:rPr>
              <a:t>disponível</a:t>
            </a:r>
            <a:r>
              <a:rPr lang="en-US" sz="1900" dirty="0" smtClean="0">
                <a:solidFill>
                  <a:schemeClr val="tx2">
                    <a:lumMod val="75000"/>
                  </a:schemeClr>
                </a:solidFill>
              </a:rPr>
              <a:t> no </a:t>
            </a:r>
            <a:r>
              <a:rPr lang="en-US" sz="1900" dirty="0" err="1" smtClean="0">
                <a:solidFill>
                  <a:schemeClr val="tx2">
                    <a:lumMod val="75000"/>
                  </a:schemeClr>
                </a:solidFill>
              </a:rPr>
              <a:t>Youtube</a:t>
            </a:r>
            <a:r>
              <a:rPr lang="en-US" sz="1900" dirty="0" smtClean="0">
                <a:solidFill>
                  <a:schemeClr val="tx2">
                    <a:lumMod val="75000"/>
                  </a:schemeClr>
                </a:solidFill>
              </a:rPr>
              <a:t>:</a:t>
            </a:r>
          </a:p>
          <a:p>
            <a:pPr algn="ctr">
              <a:lnSpc>
                <a:spcPct val="150000"/>
              </a:lnSpc>
            </a:pPr>
            <a:r>
              <a:rPr lang="en-US" sz="1900" dirty="0" smtClean="0">
                <a:solidFill>
                  <a:schemeClr val="tx2">
                    <a:lumMod val="75000"/>
                  </a:schemeClr>
                </a:solidFill>
                <a:hlinkClick r:id="rId2"/>
              </a:rPr>
              <a:t>http://www.youtube.com/watch?v=P-EA936amrA</a:t>
            </a:r>
          </a:p>
          <a:p>
            <a:pPr algn="ctr">
              <a:lnSpc>
                <a:spcPct val="150000"/>
              </a:lnSpc>
            </a:pPr>
            <a:r>
              <a:rPr lang="en-US" sz="1900" dirty="0" smtClean="0">
                <a:solidFill>
                  <a:schemeClr val="tx2">
                    <a:lumMod val="75000"/>
                  </a:schemeClr>
                </a:solidFill>
              </a:rPr>
              <a:t>e no </a:t>
            </a:r>
            <a:r>
              <a:rPr lang="en-US" sz="1900" b="1" dirty="0" err="1" smtClean="0">
                <a:solidFill>
                  <a:schemeClr val="tx2">
                    <a:lumMod val="75000"/>
                  </a:schemeClr>
                </a:solidFill>
              </a:rPr>
              <a:t>Anexo</a:t>
            </a:r>
            <a:r>
              <a:rPr lang="en-US" sz="1900" b="1" dirty="0" smtClean="0">
                <a:solidFill>
                  <a:schemeClr val="tx2">
                    <a:lumMod val="75000"/>
                  </a:schemeClr>
                </a:solidFill>
              </a:rPr>
              <a:t> (</a:t>
            </a:r>
            <a:r>
              <a:rPr lang="en-US" sz="1900" b="1" dirty="0" err="1" smtClean="0">
                <a:solidFill>
                  <a:schemeClr val="tx2">
                    <a:lumMod val="75000"/>
                  </a:schemeClr>
                </a:solidFill>
              </a:rPr>
              <a:t>Tutorial_animacao</a:t>
            </a:r>
            <a:r>
              <a:rPr lang="en-US" sz="1900" b="1" dirty="0" smtClean="0">
                <a:solidFill>
                  <a:schemeClr val="tx2">
                    <a:lumMod val="75000"/>
                  </a:schemeClr>
                </a:solidFill>
              </a:rPr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ixaDeTexto 4"/>
          <p:cNvSpPr txBox="1"/>
          <p:nvPr/>
        </p:nvSpPr>
        <p:spPr>
          <a:xfrm>
            <a:off x="428596" y="538443"/>
            <a:ext cx="82868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err="1" smtClean="0">
                <a:solidFill>
                  <a:schemeClr val="bg1"/>
                </a:solidFill>
              </a:rPr>
              <a:t>Planejamento</a:t>
            </a:r>
            <a:r>
              <a:rPr lang="en-US" sz="2400" b="1" dirty="0" smtClean="0">
                <a:solidFill>
                  <a:schemeClr val="bg1"/>
                </a:solidFill>
              </a:rPr>
              <a:t> </a:t>
            </a:r>
            <a:r>
              <a:rPr lang="en-US" sz="2400" b="1" dirty="0" err="1" smtClean="0">
                <a:solidFill>
                  <a:schemeClr val="bg1"/>
                </a:solidFill>
              </a:rPr>
              <a:t>da</a:t>
            </a:r>
            <a:r>
              <a:rPr lang="en-US" sz="2400" b="1" dirty="0" smtClean="0">
                <a:solidFill>
                  <a:schemeClr val="bg1"/>
                </a:solidFill>
              </a:rPr>
              <a:t> </a:t>
            </a:r>
            <a:r>
              <a:rPr lang="en-US" sz="2400" b="1" dirty="0" err="1" smtClean="0">
                <a:solidFill>
                  <a:schemeClr val="bg1"/>
                </a:solidFill>
              </a:rPr>
              <a:t>Atividade</a:t>
            </a:r>
            <a:r>
              <a:rPr lang="en-US" sz="2400" b="1" dirty="0" smtClean="0">
                <a:solidFill>
                  <a:schemeClr val="bg1"/>
                </a:solidFill>
              </a:rPr>
              <a:t> </a:t>
            </a:r>
            <a:r>
              <a:rPr lang="en-US" sz="2400" b="1" dirty="0" err="1" smtClean="0">
                <a:solidFill>
                  <a:schemeClr val="bg1"/>
                </a:solidFill>
              </a:rPr>
              <a:t>para</a:t>
            </a:r>
            <a:r>
              <a:rPr lang="en-US" sz="2400" b="1" dirty="0" smtClean="0">
                <a:solidFill>
                  <a:schemeClr val="bg1"/>
                </a:solidFill>
              </a:rPr>
              <a:t> </a:t>
            </a:r>
            <a:r>
              <a:rPr lang="en-US" sz="2400" b="1" dirty="0" err="1" smtClean="0">
                <a:solidFill>
                  <a:schemeClr val="bg1"/>
                </a:solidFill>
              </a:rPr>
              <a:t>os</a:t>
            </a:r>
            <a:r>
              <a:rPr lang="en-US" sz="2400" b="1" dirty="0" smtClean="0">
                <a:solidFill>
                  <a:schemeClr val="bg1"/>
                </a:solidFill>
              </a:rPr>
              <a:t> </a:t>
            </a:r>
            <a:r>
              <a:rPr lang="en-US" sz="2400" b="1" dirty="0" err="1" smtClean="0">
                <a:solidFill>
                  <a:schemeClr val="bg1"/>
                </a:solidFill>
              </a:rPr>
              <a:t>alunos</a:t>
            </a:r>
            <a:endParaRPr lang="en-US" sz="2400" b="1" dirty="0" smtClean="0">
              <a:solidFill>
                <a:schemeClr val="bg1"/>
              </a:solidFill>
            </a:endParaRPr>
          </a:p>
          <a:p>
            <a:endParaRPr lang="pt-BR" sz="2400" b="1" dirty="0" smtClean="0">
              <a:solidFill>
                <a:schemeClr val="bg1"/>
              </a:solidFill>
            </a:endParaRPr>
          </a:p>
        </p:txBody>
      </p:sp>
      <p:sp>
        <p:nvSpPr>
          <p:cNvPr id="9" name="CaixaDeTexto 8"/>
          <p:cNvSpPr txBox="1"/>
          <p:nvPr/>
        </p:nvSpPr>
        <p:spPr>
          <a:xfrm>
            <a:off x="428596" y="1357298"/>
            <a:ext cx="8286808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Agora,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olhando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para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prática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cada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um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vocês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está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desenvolvendo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com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alunos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neste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momento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planeje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uma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atividade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na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qual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eles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possam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programar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no Scratch,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para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criar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algum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recurso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multimídia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similar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apresentados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na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tabela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do slide  14.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Elabore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um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desafio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para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alunos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esteja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integrado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conteúdo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programático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está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sendo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trabalhado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neste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momento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  <a:p>
            <a:pPr algn="just">
              <a:lnSpc>
                <a:spcPct val="150000"/>
              </a:lnSpc>
            </a:pPr>
            <a:endParaRPr lang="en-US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just">
              <a:lnSpc>
                <a:spcPct val="150000"/>
              </a:lnSpc>
            </a:pP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Caso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queiram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fiquem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à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vontade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para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pensar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um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projeto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interdisciplinar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inclusive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multisseriado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onde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alunos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podem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desenvolver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jogos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animações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para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séries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diferentes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daquela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estão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cursando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  <a:endParaRPr lang="pt-BR" sz="20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ixaDeTexto 4"/>
          <p:cNvSpPr txBox="1"/>
          <p:nvPr/>
        </p:nvSpPr>
        <p:spPr>
          <a:xfrm>
            <a:off x="428596" y="538443"/>
            <a:ext cx="82868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err="1" smtClean="0">
                <a:solidFill>
                  <a:schemeClr val="bg1"/>
                </a:solidFill>
              </a:rPr>
              <a:t>Planejamento</a:t>
            </a:r>
            <a:r>
              <a:rPr lang="en-US" sz="2400" b="1" dirty="0" smtClean="0">
                <a:solidFill>
                  <a:schemeClr val="bg1"/>
                </a:solidFill>
              </a:rPr>
              <a:t> </a:t>
            </a:r>
            <a:r>
              <a:rPr lang="en-US" sz="2400" b="1" dirty="0" err="1" smtClean="0">
                <a:solidFill>
                  <a:schemeClr val="bg1"/>
                </a:solidFill>
              </a:rPr>
              <a:t>da</a:t>
            </a:r>
            <a:r>
              <a:rPr lang="en-US" sz="2400" b="1" dirty="0" smtClean="0">
                <a:solidFill>
                  <a:schemeClr val="bg1"/>
                </a:solidFill>
              </a:rPr>
              <a:t> </a:t>
            </a:r>
            <a:r>
              <a:rPr lang="en-US" sz="2400" b="1" dirty="0" err="1" smtClean="0">
                <a:solidFill>
                  <a:schemeClr val="bg1"/>
                </a:solidFill>
              </a:rPr>
              <a:t>Atividade</a:t>
            </a:r>
            <a:r>
              <a:rPr lang="en-US" sz="2400" b="1" dirty="0" smtClean="0">
                <a:solidFill>
                  <a:schemeClr val="bg1"/>
                </a:solidFill>
              </a:rPr>
              <a:t> </a:t>
            </a:r>
            <a:r>
              <a:rPr lang="en-US" sz="2400" b="1" dirty="0" err="1" smtClean="0">
                <a:solidFill>
                  <a:schemeClr val="bg1"/>
                </a:solidFill>
              </a:rPr>
              <a:t>para</a:t>
            </a:r>
            <a:r>
              <a:rPr lang="en-US" sz="2400" b="1" dirty="0" smtClean="0">
                <a:solidFill>
                  <a:schemeClr val="bg1"/>
                </a:solidFill>
              </a:rPr>
              <a:t> </a:t>
            </a:r>
            <a:r>
              <a:rPr lang="en-US" sz="2400" b="1" dirty="0" err="1" smtClean="0">
                <a:solidFill>
                  <a:schemeClr val="bg1"/>
                </a:solidFill>
              </a:rPr>
              <a:t>os</a:t>
            </a:r>
            <a:r>
              <a:rPr lang="en-US" sz="2400" b="1" dirty="0" smtClean="0">
                <a:solidFill>
                  <a:schemeClr val="bg1"/>
                </a:solidFill>
              </a:rPr>
              <a:t> </a:t>
            </a:r>
            <a:r>
              <a:rPr lang="en-US" sz="2400" b="1" dirty="0" err="1" smtClean="0">
                <a:solidFill>
                  <a:schemeClr val="bg1"/>
                </a:solidFill>
              </a:rPr>
              <a:t>alunos</a:t>
            </a:r>
            <a:endParaRPr lang="en-US" sz="2400" b="1" dirty="0" smtClean="0">
              <a:solidFill>
                <a:schemeClr val="bg1"/>
              </a:solidFill>
            </a:endParaRPr>
          </a:p>
          <a:p>
            <a:endParaRPr lang="pt-BR" sz="2400" b="1" dirty="0" smtClean="0">
              <a:solidFill>
                <a:schemeClr val="bg1"/>
              </a:solidFill>
            </a:endParaRPr>
          </a:p>
        </p:txBody>
      </p:sp>
      <p:sp>
        <p:nvSpPr>
          <p:cNvPr id="9" name="CaixaDeTexto 8"/>
          <p:cNvSpPr txBox="1"/>
          <p:nvPr/>
        </p:nvSpPr>
        <p:spPr>
          <a:xfrm>
            <a:off x="428596" y="1357298"/>
            <a:ext cx="828680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Segue, no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próximo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slide,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alguns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exemplos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atividades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podem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ser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propostas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cada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área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ensino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. 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tabela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serve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apenas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para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aumentar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repertório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possibilidades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.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Lembrem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-se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proposta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para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seus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alunos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deve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ser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desafiadora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contemplando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um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problema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a ser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resolvido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necessariamente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deve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estar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contextualizada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no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seu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cotidiano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para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faça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sentido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para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eles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ixaDeTexto 4"/>
          <p:cNvSpPr txBox="1"/>
          <p:nvPr/>
        </p:nvSpPr>
        <p:spPr>
          <a:xfrm>
            <a:off x="428596" y="538443"/>
            <a:ext cx="82868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err="1" smtClean="0">
                <a:solidFill>
                  <a:schemeClr val="bg1"/>
                </a:solidFill>
              </a:rPr>
              <a:t>Planejamento</a:t>
            </a:r>
            <a:r>
              <a:rPr lang="en-US" sz="2400" b="1" dirty="0" smtClean="0">
                <a:solidFill>
                  <a:schemeClr val="bg1"/>
                </a:solidFill>
              </a:rPr>
              <a:t> </a:t>
            </a:r>
            <a:r>
              <a:rPr lang="en-US" sz="2400" b="1" dirty="0" err="1" smtClean="0">
                <a:solidFill>
                  <a:schemeClr val="bg1"/>
                </a:solidFill>
              </a:rPr>
              <a:t>da</a:t>
            </a:r>
            <a:r>
              <a:rPr lang="en-US" sz="2400" b="1" dirty="0" smtClean="0">
                <a:solidFill>
                  <a:schemeClr val="bg1"/>
                </a:solidFill>
              </a:rPr>
              <a:t> </a:t>
            </a:r>
            <a:r>
              <a:rPr lang="en-US" sz="2400" b="1" dirty="0" err="1" smtClean="0">
                <a:solidFill>
                  <a:schemeClr val="bg1"/>
                </a:solidFill>
              </a:rPr>
              <a:t>Atividade</a:t>
            </a:r>
            <a:r>
              <a:rPr lang="en-US" sz="2400" b="1" dirty="0" smtClean="0">
                <a:solidFill>
                  <a:schemeClr val="bg1"/>
                </a:solidFill>
              </a:rPr>
              <a:t> </a:t>
            </a:r>
            <a:r>
              <a:rPr lang="en-US" sz="2400" b="1" dirty="0" err="1" smtClean="0">
                <a:solidFill>
                  <a:schemeClr val="bg1"/>
                </a:solidFill>
              </a:rPr>
              <a:t>para</a:t>
            </a:r>
            <a:r>
              <a:rPr lang="en-US" sz="2400" b="1" dirty="0" smtClean="0">
                <a:solidFill>
                  <a:schemeClr val="bg1"/>
                </a:solidFill>
              </a:rPr>
              <a:t> </a:t>
            </a:r>
            <a:r>
              <a:rPr lang="en-US" sz="2400" b="1" dirty="0" err="1" smtClean="0">
                <a:solidFill>
                  <a:schemeClr val="bg1"/>
                </a:solidFill>
              </a:rPr>
              <a:t>os</a:t>
            </a:r>
            <a:r>
              <a:rPr lang="en-US" sz="2400" b="1" dirty="0" smtClean="0">
                <a:solidFill>
                  <a:schemeClr val="bg1"/>
                </a:solidFill>
              </a:rPr>
              <a:t> </a:t>
            </a:r>
            <a:r>
              <a:rPr lang="en-US" sz="2400" b="1" dirty="0" err="1" smtClean="0">
                <a:solidFill>
                  <a:schemeClr val="bg1"/>
                </a:solidFill>
              </a:rPr>
              <a:t>alunos</a:t>
            </a:r>
            <a:endParaRPr lang="en-US" sz="2400" b="1" dirty="0" smtClean="0">
              <a:solidFill>
                <a:schemeClr val="bg1"/>
              </a:solidFill>
            </a:endParaRPr>
          </a:p>
          <a:p>
            <a:endParaRPr lang="pt-BR" sz="2400" b="1" dirty="0" smtClean="0">
              <a:solidFill>
                <a:schemeClr val="bg1"/>
              </a:solidFill>
            </a:endParaRPr>
          </a:p>
        </p:txBody>
      </p:sp>
      <p:sp>
        <p:nvSpPr>
          <p:cNvPr id="9" name="CaixaDeTexto 8"/>
          <p:cNvSpPr txBox="1"/>
          <p:nvPr/>
        </p:nvSpPr>
        <p:spPr>
          <a:xfrm>
            <a:off x="428596" y="1142984"/>
            <a:ext cx="828680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Exemplos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criações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no Scratch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aliada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às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diversas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áreas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ensino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:</a:t>
            </a:r>
          </a:p>
        </p:txBody>
      </p:sp>
      <p:pic>
        <p:nvPicPr>
          <p:cNvPr id="6" name="Placeholder 3" descr="Tabela 2"/>
          <p:cNvPicPr>
            <a:picLocks noGrp="1" noChangeAspect="1"/>
          </p:cNvPicPr>
          <p:nvPr/>
        </p:nvPicPr>
        <p:blipFill>
          <a:blip r:embed="rId2">
            <a:lum/>
          </a:blip>
          <a:stretch>
            <a:fillRect/>
          </a:stretch>
        </p:blipFill>
        <p:spPr>
          <a:xfrm>
            <a:off x="500034" y="1714488"/>
            <a:ext cx="6917025" cy="4572032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ixaDeTexto 4"/>
          <p:cNvSpPr txBox="1"/>
          <p:nvPr/>
        </p:nvSpPr>
        <p:spPr>
          <a:xfrm>
            <a:off x="428596" y="538443"/>
            <a:ext cx="82868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err="1" smtClean="0">
                <a:solidFill>
                  <a:schemeClr val="bg1"/>
                </a:solidFill>
              </a:rPr>
              <a:t>Síntese</a:t>
            </a:r>
            <a:r>
              <a:rPr lang="en-US" sz="2400" b="1" dirty="0" smtClean="0">
                <a:solidFill>
                  <a:schemeClr val="bg1"/>
                </a:solidFill>
              </a:rPr>
              <a:t> e </a:t>
            </a:r>
            <a:r>
              <a:rPr lang="en-US" sz="2400" b="1" dirty="0" err="1" smtClean="0">
                <a:solidFill>
                  <a:schemeClr val="bg1"/>
                </a:solidFill>
              </a:rPr>
              <a:t>avaliação</a:t>
            </a:r>
            <a:r>
              <a:rPr lang="en-US" sz="2400" b="1" dirty="0" smtClean="0">
                <a:solidFill>
                  <a:schemeClr val="bg1"/>
                </a:solidFill>
              </a:rPr>
              <a:t> do </a:t>
            </a:r>
            <a:r>
              <a:rPr lang="en-US" sz="2400" b="1" dirty="0" err="1" smtClean="0">
                <a:solidFill>
                  <a:schemeClr val="bg1"/>
                </a:solidFill>
              </a:rPr>
              <a:t>encontro</a:t>
            </a:r>
            <a:endParaRPr lang="en-US" sz="2400" b="1" dirty="0" smtClean="0">
              <a:solidFill>
                <a:schemeClr val="bg1"/>
              </a:solidFill>
            </a:endParaRPr>
          </a:p>
          <a:p>
            <a:endParaRPr lang="pt-BR" sz="2400" b="1" dirty="0" smtClean="0">
              <a:solidFill>
                <a:schemeClr val="bg1"/>
              </a:solidFill>
            </a:endParaRPr>
          </a:p>
        </p:txBody>
      </p:sp>
      <p:sp>
        <p:nvSpPr>
          <p:cNvPr id="9" name="CaixaDeTexto 8"/>
          <p:cNvSpPr txBox="1"/>
          <p:nvPr/>
        </p:nvSpPr>
        <p:spPr>
          <a:xfrm>
            <a:off x="428596" y="1428736"/>
            <a:ext cx="8286808" cy="2503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lnSpc>
                <a:spcPct val="130000"/>
              </a:lnSpc>
              <a:spcBef>
                <a:spcPts val="400"/>
              </a:spcBef>
              <a:spcAft>
                <a:spcPts val="1200"/>
              </a:spcAft>
              <a:buClrTx/>
              <a:buSzPct val="100000"/>
              <a:buFont typeface="Arial"/>
              <a:buChar char="•"/>
              <a:tabLst/>
            </a:pP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Conseguimos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refletir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sobre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importância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ensino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programação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na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educação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básica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e as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possibilidades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criação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com o Scratch?</a:t>
            </a:r>
          </a:p>
          <a:p>
            <a:pPr marL="342900" indent="-342900" algn="just">
              <a:lnSpc>
                <a:spcPct val="130000"/>
              </a:lnSpc>
              <a:spcBef>
                <a:spcPts val="400"/>
              </a:spcBef>
              <a:spcAft>
                <a:spcPts val="1200"/>
              </a:spcAft>
              <a:buSzPct val="100000"/>
              <a:buFont typeface="Arial"/>
              <a:buChar char="•"/>
            </a:pP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Tivemos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também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oportunidade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vivenciar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realizar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programações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simples,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além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planejar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um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desafio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para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ser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trabalhado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com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alunos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. </a:t>
            </a:r>
          </a:p>
          <a:p>
            <a:pPr marL="342900" indent="-342900" algn="just">
              <a:lnSpc>
                <a:spcPct val="130000"/>
              </a:lnSpc>
              <a:spcBef>
                <a:spcPts val="400"/>
              </a:spcBef>
              <a:spcAft>
                <a:spcPts val="1200"/>
              </a:spcAft>
              <a:buClrTx/>
              <a:buSzPct val="100000"/>
              <a:buFont typeface="Arial"/>
              <a:buChar char="•"/>
              <a:tabLst/>
            </a:pP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Agora,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para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finalizar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vamos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preencher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a </a:t>
            </a: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</a:rPr>
              <a:t>AVALIAÇÃO DO ENCONTRO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?</a:t>
            </a:r>
            <a:endParaRPr lang="pt-BR" sz="20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laceholder 3" descr="Tabela 2"/>
          <p:cNvPicPr>
            <a:picLocks noGrp="1" noChangeAspect="1"/>
          </p:cNvPicPr>
          <p:nvPr/>
        </p:nvPicPr>
        <p:blipFill>
          <a:blip r:embed="rId2">
            <a:lum/>
          </a:blip>
          <a:stretch>
            <a:fillRect/>
          </a:stretch>
        </p:blipFill>
        <p:spPr>
          <a:xfrm>
            <a:off x="579470" y="1643050"/>
            <a:ext cx="8064496" cy="3271522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aixaDeTexto 7"/>
          <p:cNvSpPr txBox="1"/>
          <p:nvPr/>
        </p:nvSpPr>
        <p:spPr>
          <a:xfrm>
            <a:off x="428596" y="1428736"/>
            <a:ext cx="8286808" cy="45550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uso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jogos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animações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simulações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outros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recursos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multimídia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têm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sido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utilizados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cada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vez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mais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nas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estratégias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ensino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aprendizagem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.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Muitos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pesquisadores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apontam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utilização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recursos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como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estes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estimula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colabora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para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alunos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vivenciem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oportunidades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aprendizagem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significativa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.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Vocês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concordam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com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este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entendimento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? 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Por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quê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?</a:t>
            </a:r>
          </a:p>
          <a:p>
            <a:pPr algn="just">
              <a:buFont typeface="Arial" pitchFamily="34" charset="0"/>
              <a:buChar char="•"/>
            </a:pPr>
            <a:endParaRPr lang="en-US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just">
              <a:spcBef>
                <a:spcPts val="400"/>
              </a:spcBef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Será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há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diferença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na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motivação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nos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resultados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na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aprendizagem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dos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alunos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entre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trabalhar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com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recursos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multimídia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profissionais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ou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alunos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produzirem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seus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próprios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recursos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?</a:t>
            </a:r>
          </a:p>
          <a:p>
            <a:pPr algn="just">
              <a:spcBef>
                <a:spcPts val="400"/>
              </a:spcBef>
              <a:buFont typeface="Arial" pitchFamily="34" charset="0"/>
              <a:buChar char="•"/>
            </a:pPr>
            <a:endParaRPr lang="en-US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just">
              <a:spcBef>
                <a:spcPts val="400"/>
              </a:spcBef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Quais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competências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alunos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podem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desenvolver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fazer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uso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linguagem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programação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para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produzir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recursos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multimídia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?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relação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elas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podem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ter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com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uma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aprendizagem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para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toda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vida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?</a:t>
            </a:r>
            <a:endParaRPr lang="en-US" sz="2000" dirty="0" err="1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" name="CaixaDeTexto 8"/>
          <p:cNvSpPr txBox="1"/>
          <p:nvPr/>
        </p:nvSpPr>
        <p:spPr>
          <a:xfrm>
            <a:off x="428596" y="538443"/>
            <a:ext cx="8286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 smtClean="0">
                <a:solidFill>
                  <a:schemeClr val="bg1"/>
                </a:solidFill>
              </a:rPr>
              <a:t>Perguntas desafiadoras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aixaDeTexto 8"/>
          <p:cNvSpPr txBox="1"/>
          <p:nvPr/>
        </p:nvSpPr>
        <p:spPr>
          <a:xfrm>
            <a:off x="428596" y="538443"/>
            <a:ext cx="8286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 smtClean="0">
                <a:solidFill>
                  <a:schemeClr val="bg1"/>
                </a:solidFill>
              </a:rPr>
              <a:t>Apresentação conceitual e técnica</a:t>
            </a:r>
          </a:p>
        </p:txBody>
      </p:sp>
      <p:sp>
        <p:nvSpPr>
          <p:cNvPr id="13" name="Retângulo 12"/>
          <p:cNvSpPr/>
          <p:nvPr/>
        </p:nvSpPr>
        <p:spPr>
          <a:xfrm>
            <a:off x="714348" y="2913403"/>
            <a:ext cx="771530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800"/>
              </a:spcBef>
            </a:pPr>
            <a:r>
              <a:rPr lang="pt-BR" sz="2000" dirty="0" smtClean="0">
                <a:solidFill>
                  <a:schemeClr val="tx2">
                    <a:lumMod val="75000"/>
                  </a:schemeClr>
                </a:solidFill>
              </a:rPr>
              <a:t>Vídeo “O que a maioria das escolas não ensina - </a:t>
            </a:r>
            <a:r>
              <a:rPr lang="pt-BR" sz="2000" dirty="0" err="1" smtClean="0">
                <a:solidFill>
                  <a:schemeClr val="tx2">
                    <a:lumMod val="75000"/>
                  </a:schemeClr>
                </a:solidFill>
              </a:rPr>
              <a:t>What</a:t>
            </a:r>
            <a:r>
              <a:rPr lang="pt-BR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pt-BR" sz="2000" dirty="0" err="1" smtClean="0">
                <a:solidFill>
                  <a:schemeClr val="tx2">
                    <a:lumMod val="75000"/>
                  </a:schemeClr>
                </a:solidFill>
              </a:rPr>
              <a:t>most</a:t>
            </a:r>
            <a:r>
              <a:rPr lang="pt-BR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pt-BR" sz="2000" dirty="0" err="1" smtClean="0">
                <a:solidFill>
                  <a:schemeClr val="tx2">
                    <a:lumMod val="75000"/>
                  </a:schemeClr>
                </a:solidFill>
              </a:rPr>
              <a:t>schools</a:t>
            </a:r>
            <a:r>
              <a:rPr lang="pt-BR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pt-BR" sz="2000" dirty="0" err="1" smtClean="0">
                <a:solidFill>
                  <a:schemeClr val="tx2">
                    <a:lumMod val="75000"/>
                  </a:schemeClr>
                </a:solidFill>
              </a:rPr>
              <a:t>don't</a:t>
            </a:r>
            <a:r>
              <a:rPr lang="pt-BR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pt-BR" sz="2000" dirty="0" err="1" smtClean="0">
                <a:solidFill>
                  <a:schemeClr val="tx2">
                    <a:lumMod val="75000"/>
                  </a:schemeClr>
                </a:solidFill>
              </a:rPr>
              <a:t>teach</a:t>
            </a:r>
            <a:r>
              <a:rPr lang="pt-BR" sz="2000" dirty="0" smtClean="0">
                <a:solidFill>
                  <a:schemeClr val="tx2">
                    <a:lumMod val="75000"/>
                  </a:schemeClr>
                </a:solidFill>
              </a:rPr>
              <a:t> – Legendado Português”, disponível em: </a:t>
            </a:r>
            <a:r>
              <a:rPr lang="pt-BR" sz="2000" dirty="0" smtClean="0">
                <a:solidFill>
                  <a:schemeClr val="tx2">
                    <a:lumMod val="75000"/>
                  </a:schemeClr>
                </a:solidFill>
                <a:hlinkClick r:id="rId2"/>
              </a:rPr>
              <a:t>https://www.youtube.com/watch?v=QPfOGaU_Pjk</a:t>
            </a:r>
            <a:endParaRPr lang="pt-BR" sz="1600" dirty="0" smtClean="0">
              <a:latin typeface="Calibri" charset="0"/>
            </a:endParaRPr>
          </a:p>
        </p:txBody>
      </p:sp>
      <p:sp>
        <p:nvSpPr>
          <p:cNvPr id="14" name="Retângulo 13"/>
          <p:cNvSpPr/>
          <p:nvPr/>
        </p:nvSpPr>
        <p:spPr>
          <a:xfrm>
            <a:off x="0" y="1357298"/>
            <a:ext cx="500034" cy="285752"/>
          </a:xfrm>
          <a:prstGeom prst="rect">
            <a:avLst/>
          </a:prstGeom>
          <a:solidFill>
            <a:schemeClr val="tx2">
              <a:lumMod val="5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5" name="Retângulo 14"/>
          <p:cNvSpPr/>
          <p:nvPr/>
        </p:nvSpPr>
        <p:spPr>
          <a:xfrm>
            <a:off x="428596" y="1208196"/>
            <a:ext cx="821537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b="1" dirty="0" smtClean="0">
                <a:solidFill>
                  <a:srgbClr val="1F497D">
                    <a:lumMod val="75000"/>
                  </a:srgbClr>
                </a:solidFill>
              </a:rPr>
              <a:t>A </a:t>
            </a:r>
            <a:r>
              <a:rPr lang="en-US" sz="2000" b="1" dirty="0" err="1" smtClean="0">
                <a:solidFill>
                  <a:srgbClr val="1F497D">
                    <a:lumMod val="75000"/>
                  </a:srgbClr>
                </a:solidFill>
              </a:rPr>
              <a:t>importância</a:t>
            </a:r>
            <a:r>
              <a:rPr lang="en-US" sz="2000" b="1" dirty="0" smtClean="0">
                <a:solidFill>
                  <a:srgbClr val="1F497D">
                    <a:lumMod val="75000"/>
                  </a:srgbClr>
                </a:solidFill>
              </a:rPr>
              <a:t> do </a:t>
            </a:r>
            <a:r>
              <a:rPr lang="en-US" sz="2000" b="1" dirty="0" err="1" smtClean="0">
                <a:solidFill>
                  <a:srgbClr val="1F497D">
                    <a:lumMod val="75000"/>
                  </a:srgbClr>
                </a:solidFill>
              </a:rPr>
              <a:t>ensino</a:t>
            </a:r>
            <a:r>
              <a:rPr lang="en-US" sz="2000" b="1" dirty="0" smtClean="0">
                <a:solidFill>
                  <a:srgbClr val="1F497D">
                    <a:lumMod val="75000"/>
                  </a:srgbClr>
                </a:solidFill>
              </a:rPr>
              <a:t> de </a:t>
            </a:r>
            <a:r>
              <a:rPr lang="en-US" sz="2000" b="1" dirty="0" err="1" smtClean="0">
                <a:solidFill>
                  <a:srgbClr val="1F497D">
                    <a:lumMod val="75000"/>
                  </a:srgbClr>
                </a:solidFill>
              </a:rPr>
              <a:t>programação</a:t>
            </a:r>
            <a:endParaRPr lang="en-US" sz="2000" b="1" dirty="0" smtClean="0">
              <a:solidFill>
                <a:srgbClr val="1F497D">
                  <a:lumMod val="75000"/>
                </a:srgb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aixaDeTexto 8"/>
          <p:cNvSpPr txBox="1"/>
          <p:nvPr/>
        </p:nvSpPr>
        <p:spPr>
          <a:xfrm>
            <a:off x="428596" y="538443"/>
            <a:ext cx="8286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 smtClean="0">
                <a:solidFill>
                  <a:schemeClr val="bg1"/>
                </a:solidFill>
              </a:rPr>
              <a:t>Apresentação conceitual e técnica</a:t>
            </a:r>
          </a:p>
        </p:txBody>
      </p:sp>
      <p:sp>
        <p:nvSpPr>
          <p:cNvPr id="5" name="Retângulo 4"/>
          <p:cNvSpPr/>
          <p:nvPr/>
        </p:nvSpPr>
        <p:spPr>
          <a:xfrm>
            <a:off x="0" y="1357298"/>
            <a:ext cx="500034" cy="285752"/>
          </a:xfrm>
          <a:prstGeom prst="rect">
            <a:avLst/>
          </a:prstGeom>
          <a:solidFill>
            <a:schemeClr val="tx2">
              <a:lumMod val="5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Retângulo 5"/>
          <p:cNvSpPr/>
          <p:nvPr/>
        </p:nvSpPr>
        <p:spPr>
          <a:xfrm>
            <a:off x="428596" y="1208196"/>
            <a:ext cx="821537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b="1" dirty="0" smtClean="0">
                <a:solidFill>
                  <a:srgbClr val="1F497D">
                    <a:lumMod val="75000"/>
                  </a:srgbClr>
                </a:solidFill>
              </a:rPr>
              <a:t>Como </a:t>
            </a:r>
            <a:r>
              <a:rPr lang="en-US" sz="2000" b="1" dirty="0" err="1" smtClean="0">
                <a:solidFill>
                  <a:srgbClr val="1F497D">
                    <a:lumMod val="75000"/>
                  </a:srgbClr>
                </a:solidFill>
              </a:rPr>
              <a:t>são</a:t>
            </a:r>
            <a:r>
              <a:rPr lang="en-US" sz="2000" b="1" dirty="0" smtClean="0">
                <a:solidFill>
                  <a:srgbClr val="1F497D">
                    <a:lumMod val="75000"/>
                  </a:srgbClr>
                </a:solidFill>
              </a:rPr>
              <a:t> </a:t>
            </a:r>
            <a:r>
              <a:rPr lang="en-US" sz="2000" b="1" dirty="0" err="1" smtClean="0">
                <a:solidFill>
                  <a:srgbClr val="1F497D">
                    <a:lumMod val="75000"/>
                  </a:srgbClr>
                </a:solidFill>
              </a:rPr>
              <a:t>nossos</a:t>
            </a:r>
            <a:r>
              <a:rPr lang="en-US" sz="2000" b="1" dirty="0" smtClean="0">
                <a:solidFill>
                  <a:srgbClr val="1F497D">
                    <a:lumMod val="75000"/>
                  </a:srgbClr>
                </a:solidFill>
              </a:rPr>
              <a:t> </a:t>
            </a:r>
            <a:r>
              <a:rPr lang="en-US" sz="2000" b="1" dirty="0" err="1" smtClean="0">
                <a:solidFill>
                  <a:srgbClr val="1F497D">
                    <a:lumMod val="75000"/>
                  </a:srgbClr>
                </a:solidFill>
              </a:rPr>
              <a:t>alunos</a:t>
            </a:r>
            <a:r>
              <a:rPr lang="en-US" sz="2000" b="1" dirty="0" smtClean="0">
                <a:solidFill>
                  <a:srgbClr val="1F497D">
                    <a:lumMod val="75000"/>
                  </a:srgbClr>
                </a:solidFill>
              </a:rPr>
              <a:t> </a:t>
            </a:r>
            <a:r>
              <a:rPr lang="en-US" sz="2000" b="1" dirty="0" err="1" smtClean="0">
                <a:solidFill>
                  <a:srgbClr val="1F497D">
                    <a:lumMod val="75000"/>
                  </a:srgbClr>
                </a:solidFill>
              </a:rPr>
              <a:t>da</a:t>
            </a:r>
            <a:r>
              <a:rPr lang="en-US" sz="2000" b="1" dirty="0" smtClean="0">
                <a:solidFill>
                  <a:srgbClr val="1F497D">
                    <a:lumMod val="75000"/>
                  </a:srgbClr>
                </a:solidFill>
              </a:rPr>
              <a:t> </a:t>
            </a:r>
            <a:r>
              <a:rPr lang="en-US" sz="2000" b="1" dirty="0" err="1" smtClean="0">
                <a:solidFill>
                  <a:srgbClr val="1F497D">
                    <a:lumMod val="75000"/>
                  </a:srgbClr>
                </a:solidFill>
              </a:rPr>
              <a:t>atual</a:t>
            </a:r>
            <a:r>
              <a:rPr lang="en-US" sz="2000" b="1" dirty="0" smtClean="0">
                <a:solidFill>
                  <a:srgbClr val="1F497D">
                    <a:lumMod val="75000"/>
                  </a:srgbClr>
                </a:solidFill>
              </a:rPr>
              <a:t> </a:t>
            </a:r>
            <a:r>
              <a:rPr lang="en-US" sz="2000" b="1" dirty="0" err="1" smtClean="0">
                <a:solidFill>
                  <a:srgbClr val="1F497D">
                    <a:lumMod val="75000"/>
                  </a:srgbClr>
                </a:solidFill>
              </a:rPr>
              <a:t>sociedade</a:t>
            </a:r>
            <a:r>
              <a:rPr lang="en-US" sz="2000" b="1" dirty="0" smtClean="0">
                <a:solidFill>
                  <a:srgbClr val="1F497D">
                    <a:lumMod val="75000"/>
                  </a:srgbClr>
                </a:solidFill>
              </a:rPr>
              <a:t> </a:t>
            </a:r>
            <a:r>
              <a:rPr lang="en-US" sz="2000" b="1" dirty="0" err="1" smtClean="0">
                <a:solidFill>
                  <a:srgbClr val="1F497D">
                    <a:lumMod val="75000"/>
                  </a:srgbClr>
                </a:solidFill>
              </a:rPr>
              <a:t>que</a:t>
            </a:r>
            <a:r>
              <a:rPr lang="en-US" sz="2000" b="1" dirty="0" smtClean="0">
                <a:solidFill>
                  <a:srgbClr val="1F497D">
                    <a:lumMod val="75000"/>
                  </a:srgbClr>
                </a:solidFill>
              </a:rPr>
              <a:t> </a:t>
            </a:r>
            <a:r>
              <a:rPr lang="en-US" sz="2000" b="1" dirty="0" err="1" smtClean="0">
                <a:solidFill>
                  <a:srgbClr val="1F497D">
                    <a:lumMod val="75000"/>
                  </a:srgbClr>
                </a:solidFill>
              </a:rPr>
              <a:t>vivemos</a:t>
            </a:r>
            <a:r>
              <a:rPr lang="en-US" sz="2000" b="1" dirty="0" smtClean="0">
                <a:solidFill>
                  <a:srgbClr val="1F497D">
                    <a:lumMod val="75000"/>
                  </a:srgbClr>
                </a:solidFill>
              </a:rPr>
              <a:t>?</a:t>
            </a:r>
            <a:endParaRPr lang="pt-BR" sz="2000" b="1" dirty="0">
              <a:solidFill>
                <a:srgbClr val="1F497D">
                  <a:lumMod val="75000"/>
                </a:srgbClr>
              </a:solidFill>
            </a:endParaRPr>
          </a:p>
        </p:txBody>
      </p:sp>
      <p:sp>
        <p:nvSpPr>
          <p:cNvPr id="15" name="Retângulo 14"/>
          <p:cNvSpPr/>
          <p:nvPr/>
        </p:nvSpPr>
        <p:spPr>
          <a:xfrm>
            <a:off x="500034" y="1785926"/>
            <a:ext cx="8072494" cy="44781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900" dirty="0" err="1" smtClean="0">
                <a:solidFill>
                  <a:schemeClr val="tx2">
                    <a:lumMod val="75000"/>
                  </a:schemeClr>
                </a:solidFill>
              </a:rPr>
              <a:t>Nossos</a:t>
            </a:r>
            <a:r>
              <a:rPr lang="en-US" sz="19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900" dirty="0" err="1" smtClean="0">
                <a:solidFill>
                  <a:schemeClr val="tx2">
                    <a:lumMod val="75000"/>
                  </a:schemeClr>
                </a:solidFill>
              </a:rPr>
              <a:t>alunos</a:t>
            </a:r>
            <a:r>
              <a:rPr lang="en-US" sz="19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900" dirty="0" err="1" smtClean="0">
                <a:solidFill>
                  <a:schemeClr val="tx2">
                    <a:lumMod val="75000"/>
                  </a:schemeClr>
                </a:solidFill>
              </a:rPr>
              <a:t>da</a:t>
            </a:r>
            <a:r>
              <a:rPr lang="en-US" sz="19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900" dirty="0" err="1" smtClean="0">
                <a:solidFill>
                  <a:schemeClr val="tx2">
                    <a:lumMod val="75000"/>
                  </a:schemeClr>
                </a:solidFill>
              </a:rPr>
              <a:t>geração</a:t>
            </a:r>
            <a:r>
              <a:rPr lang="en-US" sz="1900" dirty="0" smtClean="0">
                <a:solidFill>
                  <a:schemeClr val="tx2">
                    <a:lumMod val="75000"/>
                  </a:schemeClr>
                </a:solidFill>
              </a:rPr>
              <a:t> Z </a:t>
            </a:r>
            <a:r>
              <a:rPr lang="en-US" sz="1900" dirty="0" err="1" smtClean="0">
                <a:solidFill>
                  <a:schemeClr val="tx2">
                    <a:lumMod val="75000"/>
                  </a:schemeClr>
                </a:solidFill>
              </a:rPr>
              <a:t>possuem</a:t>
            </a:r>
            <a:r>
              <a:rPr lang="en-US" sz="19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900" dirty="0" err="1" smtClean="0">
                <a:solidFill>
                  <a:schemeClr val="tx2">
                    <a:lumMod val="75000"/>
                  </a:schemeClr>
                </a:solidFill>
              </a:rPr>
              <a:t>grande</a:t>
            </a:r>
            <a:r>
              <a:rPr lang="en-US" sz="19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900" dirty="0" err="1" smtClean="0">
                <a:solidFill>
                  <a:schemeClr val="tx2">
                    <a:lumMod val="75000"/>
                  </a:schemeClr>
                </a:solidFill>
              </a:rPr>
              <a:t>facilidade</a:t>
            </a:r>
            <a:r>
              <a:rPr lang="en-US" sz="19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900" dirty="0" err="1" smtClean="0">
                <a:solidFill>
                  <a:schemeClr val="tx2">
                    <a:lumMod val="75000"/>
                  </a:schemeClr>
                </a:solidFill>
              </a:rPr>
              <a:t>para</a:t>
            </a:r>
            <a:r>
              <a:rPr lang="en-US" sz="19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900" dirty="0" err="1" smtClean="0">
                <a:solidFill>
                  <a:schemeClr val="tx2">
                    <a:lumMod val="75000"/>
                  </a:schemeClr>
                </a:solidFill>
              </a:rPr>
              <a:t>lidar</a:t>
            </a:r>
            <a:r>
              <a:rPr lang="en-US" sz="1900" dirty="0" smtClean="0">
                <a:solidFill>
                  <a:schemeClr val="tx2">
                    <a:lumMod val="75000"/>
                  </a:schemeClr>
                </a:solidFill>
              </a:rPr>
              <a:t> com as </a:t>
            </a:r>
            <a:r>
              <a:rPr lang="en-US" sz="1900" dirty="0" err="1" smtClean="0">
                <a:solidFill>
                  <a:schemeClr val="tx2">
                    <a:lumMod val="75000"/>
                  </a:schemeClr>
                </a:solidFill>
              </a:rPr>
              <a:t>tecnologias</a:t>
            </a:r>
            <a:r>
              <a:rPr lang="en-US" sz="19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900" dirty="0" err="1" smtClean="0">
                <a:solidFill>
                  <a:schemeClr val="tx2">
                    <a:lumMod val="75000"/>
                  </a:schemeClr>
                </a:solidFill>
              </a:rPr>
              <a:t>digitais</a:t>
            </a:r>
            <a:r>
              <a:rPr lang="en-US" sz="1900" dirty="0" smtClean="0">
                <a:solidFill>
                  <a:schemeClr val="tx2">
                    <a:lumMod val="75000"/>
                  </a:schemeClr>
                </a:solidFill>
              </a:rPr>
              <a:t> e </a:t>
            </a:r>
            <a:r>
              <a:rPr lang="en-US" sz="1900" dirty="0" err="1" smtClean="0">
                <a:solidFill>
                  <a:schemeClr val="tx2">
                    <a:lumMod val="75000"/>
                  </a:schemeClr>
                </a:solidFill>
              </a:rPr>
              <a:t>seus</a:t>
            </a:r>
            <a:r>
              <a:rPr lang="en-US" sz="19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900" dirty="0" err="1" smtClean="0">
                <a:solidFill>
                  <a:schemeClr val="tx2">
                    <a:lumMod val="75000"/>
                  </a:schemeClr>
                </a:solidFill>
              </a:rPr>
              <a:t>diversos</a:t>
            </a:r>
            <a:r>
              <a:rPr lang="en-US" sz="19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900" dirty="0" err="1" smtClean="0">
                <a:solidFill>
                  <a:schemeClr val="tx2">
                    <a:lumMod val="75000"/>
                  </a:schemeClr>
                </a:solidFill>
              </a:rPr>
              <a:t>recursos</a:t>
            </a:r>
            <a:r>
              <a:rPr lang="en-US" sz="19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1900" dirty="0" err="1" smtClean="0">
                <a:solidFill>
                  <a:schemeClr val="tx2">
                    <a:lumMod val="75000"/>
                  </a:schemeClr>
                </a:solidFill>
              </a:rPr>
              <a:t>são</a:t>
            </a:r>
            <a:r>
              <a:rPr lang="en-US" sz="19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900" dirty="0" err="1" smtClean="0">
                <a:solidFill>
                  <a:schemeClr val="tx2">
                    <a:lumMod val="75000"/>
                  </a:schemeClr>
                </a:solidFill>
              </a:rPr>
              <a:t>grandes</a:t>
            </a:r>
            <a:r>
              <a:rPr lang="en-US" sz="19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900" dirty="0" err="1" smtClean="0">
                <a:solidFill>
                  <a:schemeClr val="tx2">
                    <a:lumMod val="75000"/>
                  </a:schemeClr>
                </a:solidFill>
              </a:rPr>
              <a:t>consumidores</a:t>
            </a:r>
            <a:r>
              <a:rPr lang="en-US" sz="19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900" dirty="0" err="1" smtClean="0">
                <a:solidFill>
                  <a:schemeClr val="tx2">
                    <a:lumMod val="75000"/>
                  </a:schemeClr>
                </a:solidFill>
              </a:rPr>
              <a:t>pela</a:t>
            </a:r>
            <a:r>
              <a:rPr lang="en-US" sz="19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900" dirty="0" err="1" smtClean="0">
                <a:solidFill>
                  <a:schemeClr val="tx2">
                    <a:lumMod val="75000"/>
                  </a:schemeClr>
                </a:solidFill>
              </a:rPr>
              <a:t>facilidade</a:t>
            </a:r>
            <a:r>
              <a:rPr lang="en-US" sz="19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1900" dirty="0" err="1" smtClean="0">
                <a:solidFill>
                  <a:schemeClr val="tx2">
                    <a:lumMod val="75000"/>
                  </a:schemeClr>
                </a:solidFill>
              </a:rPr>
              <a:t>manuseio</a:t>
            </a:r>
            <a:r>
              <a:rPr lang="en-US" sz="1900" dirty="0" smtClean="0">
                <a:solidFill>
                  <a:schemeClr val="tx2">
                    <a:lumMod val="75000"/>
                  </a:schemeClr>
                </a:solidFill>
              </a:rPr>
              <a:t>. De </a:t>
            </a:r>
            <a:r>
              <a:rPr lang="en-US" sz="1900" dirty="0" err="1" smtClean="0">
                <a:solidFill>
                  <a:schemeClr val="tx2">
                    <a:lumMod val="75000"/>
                  </a:schemeClr>
                </a:solidFill>
              </a:rPr>
              <a:t>acordo</a:t>
            </a:r>
            <a:r>
              <a:rPr lang="en-US" sz="1900" dirty="0" smtClean="0">
                <a:solidFill>
                  <a:schemeClr val="tx2">
                    <a:lumMod val="75000"/>
                  </a:schemeClr>
                </a:solidFill>
              </a:rPr>
              <a:t> com </a:t>
            </a:r>
            <a:r>
              <a:rPr lang="en-US" sz="1900" dirty="0" err="1" smtClean="0">
                <a:solidFill>
                  <a:schemeClr val="tx2">
                    <a:lumMod val="75000"/>
                  </a:schemeClr>
                </a:solidFill>
              </a:rPr>
              <a:t>Papert</a:t>
            </a:r>
            <a:r>
              <a:rPr lang="en-US" sz="1900" dirty="0" smtClean="0">
                <a:solidFill>
                  <a:schemeClr val="tx2">
                    <a:lumMod val="75000"/>
                  </a:schemeClr>
                </a:solidFill>
              </a:rPr>
              <a:t> (2008) é </a:t>
            </a:r>
            <a:r>
              <a:rPr lang="en-US" sz="1900" dirty="0" err="1" smtClean="0">
                <a:solidFill>
                  <a:schemeClr val="tx2">
                    <a:lumMod val="75000"/>
                  </a:schemeClr>
                </a:solidFill>
              </a:rPr>
              <a:t>notável</a:t>
            </a:r>
            <a:r>
              <a:rPr lang="en-US" sz="19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90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19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900" dirty="0" err="1" smtClean="0">
                <a:solidFill>
                  <a:schemeClr val="tx2">
                    <a:lumMod val="75000"/>
                  </a:schemeClr>
                </a:solidFill>
              </a:rPr>
              <a:t>muitas</a:t>
            </a:r>
            <a:r>
              <a:rPr lang="en-US" sz="1900" dirty="0" smtClean="0">
                <a:solidFill>
                  <a:schemeClr val="tx2">
                    <a:lumMod val="75000"/>
                  </a:schemeClr>
                </a:solidFill>
              </a:rPr>
              <a:t> “</a:t>
            </a:r>
            <a:r>
              <a:rPr lang="en-US" sz="1900" dirty="0" err="1" smtClean="0">
                <a:solidFill>
                  <a:schemeClr val="tx2">
                    <a:lumMod val="75000"/>
                  </a:schemeClr>
                </a:solidFill>
              </a:rPr>
              <a:t>crianças</a:t>
            </a:r>
            <a:r>
              <a:rPr lang="en-US" sz="19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900" dirty="0" err="1" smtClean="0">
                <a:solidFill>
                  <a:schemeClr val="tx2">
                    <a:lumMod val="75000"/>
                  </a:schemeClr>
                </a:solidFill>
              </a:rPr>
              <a:t>sentem</a:t>
            </a:r>
            <a:r>
              <a:rPr lang="en-US" sz="1900" dirty="0" smtClean="0">
                <a:solidFill>
                  <a:schemeClr val="tx2">
                    <a:lumMod val="75000"/>
                  </a:schemeClr>
                </a:solidFill>
              </a:rPr>
              <a:t>-se </a:t>
            </a:r>
            <a:r>
              <a:rPr lang="en-US" sz="1900" dirty="0" err="1" smtClean="0">
                <a:solidFill>
                  <a:schemeClr val="tx2">
                    <a:lumMod val="75000"/>
                  </a:schemeClr>
                </a:solidFill>
              </a:rPr>
              <a:t>mais</a:t>
            </a:r>
            <a:r>
              <a:rPr lang="en-US" sz="19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900" dirty="0" err="1" smtClean="0">
                <a:solidFill>
                  <a:schemeClr val="tx2">
                    <a:lumMod val="75000"/>
                  </a:schemeClr>
                </a:solidFill>
              </a:rPr>
              <a:t>confortáveis</a:t>
            </a:r>
            <a:r>
              <a:rPr lang="en-US" sz="1900" dirty="0" smtClean="0">
                <a:solidFill>
                  <a:schemeClr val="tx2">
                    <a:lumMod val="75000"/>
                  </a:schemeClr>
                </a:solidFill>
              </a:rPr>
              <a:t> com o </a:t>
            </a:r>
            <a:r>
              <a:rPr lang="en-US" sz="1900" dirty="0" err="1" smtClean="0">
                <a:solidFill>
                  <a:schemeClr val="tx2">
                    <a:lumMod val="75000"/>
                  </a:schemeClr>
                </a:solidFill>
              </a:rPr>
              <a:t>computador</a:t>
            </a:r>
            <a:r>
              <a:rPr lang="en-US" sz="1900" dirty="0" smtClean="0">
                <a:solidFill>
                  <a:schemeClr val="tx2">
                    <a:lumMod val="75000"/>
                  </a:schemeClr>
                </a:solidFill>
              </a:rPr>
              <a:t> do </a:t>
            </a:r>
            <a:r>
              <a:rPr lang="en-US" sz="190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19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900" dirty="0" err="1" smtClean="0">
                <a:solidFill>
                  <a:schemeClr val="tx2">
                    <a:lumMod val="75000"/>
                  </a:schemeClr>
                </a:solidFill>
              </a:rPr>
              <a:t>seus</a:t>
            </a:r>
            <a:r>
              <a:rPr lang="en-US" sz="19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900" dirty="0" err="1" smtClean="0">
                <a:solidFill>
                  <a:schemeClr val="tx2">
                    <a:lumMod val="75000"/>
                  </a:schemeClr>
                </a:solidFill>
              </a:rPr>
              <a:t>pais</a:t>
            </a:r>
            <a:r>
              <a:rPr lang="en-US" sz="19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900" dirty="0" err="1" smtClean="0">
                <a:solidFill>
                  <a:schemeClr val="tx2">
                    <a:lumMod val="75000"/>
                  </a:schemeClr>
                </a:solidFill>
              </a:rPr>
              <a:t>ou</a:t>
            </a:r>
            <a:r>
              <a:rPr lang="en-US" sz="19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900" dirty="0" err="1" smtClean="0">
                <a:solidFill>
                  <a:schemeClr val="tx2">
                    <a:lumMod val="75000"/>
                  </a:schemeClr>
                </a:solidFill>
              </a:rPr>
              <a:t>professores</a:t>
            </a:r>
            <a:r>
              <a:rPr lang="en-US" sz="1900" dirty="0" smtClean="0">
                <a:solidFill>
                  <a:schemeClr val="tx2">
                    <a:lumMod val="75000"/>
                  </a:schemeClr>
                </a:solidFill>
              </a:rPr>
              <a:t>, o </a:t>
            </a:r>
            <a:r>
              <a:rPr lang="en-US" sz="190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19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900" dirty="0" err="1" smtClean="0">
                <a:solidFill>
                  <a:schemeClr val="tx2">
                    <a:lumMod val="75000"/>
                  </a:schemeClr>
                </a:solidFill>
              </a:rPr>
              <a:t>demonstra</a:t>
            </a:r>
            <a:r>
              <a:rPr lang="en-US" sz="19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900" dirty="0" err="1" smtClean="0">
                <a:solidFill>
                  <a:schemeClr val="tx2">
                    <a:lumMod val="75000"/>
                  </a:schemeClr>
                </a:solidFill>
              </a:rPr>
              <a:t>uma</a:t>
            </a:r>
            <a:r>
              <a:rPr lang="en-US" sz="19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900" dirty="0" err="1" smtClean="0">
                <a:solidFill>
                  <a:schemeClr val="tx2">
                    <a:lumMod val="75000"/>
                  </a:schemeClr>
                </a:solidFill>
              </a:rPr>
              <a:t>facilidade</a:t>
            </a:r>
            <a:r>
              <a:rPr lang="en-US" sz="1900" dirty="0" smtClean="0">
                <a:solidFill>
                  <a:schemeClr val="tx2">
                    <a:lumMod val="75000"/>
                  </a:schemeClr>
                </a:solidFill>
              </a:rPr>
              <a:t> natural </a:t>
            </a:r>
            <a:r>
              <a:rPr lang="en-US" sz="1900" dirty="0" err="1" smtClean="0">
                <a:solidFill>
                  <a:schemeClr val="tx2">
                    <a:lumMod val="75000"/>
                  </a:schemeClr>
                </a:solidFill>
              </a:rPr>
              <a:t>para</a:t>
            </a:r>
            <a:r>
              <a:rPr lang="en-US" sz="19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900" dirty="0" err="1" smtClean="0">
                <a:solidFill>
                  <a:schemeClr val="tx2">
                    <a:lumMod val="75000"/>
                  </a:schemeClr>
                </a:solidFill>
              </a:rPr>
              <a:t>dominar</a:t>
            </a:r>
            <a:r>
              <a:rPr lang="en-US" sz="19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900" dirty="0" err="1" smtClean="0">
                <a:solidFill>
                  <a:schemeClr val="tx2">
                    <a:lumMod val="75000"/>
                  </a:schemeClr>
                </a:solidFill>
              </a:rPr>
              <a:t>essa</a:t>
            </a:r>
            <a:r>
              <a:rPr lang="en-US" sz="19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900" dirty="0" err="1" smtClean="0">
                <a:solidFill>
                  <a:schemeClr val="tx2">
                    <a:lumMod val="75000"/>
                  </a:schemeClr>
                </a:solidFill>
              </a:rPr>
              <a:t>máquina</a:t>
            </a:r>
            <a:r>
              <a:rPr lang="en-US" sz="1900" dirty="0" smtClean="0">
                <a:solidFill>
                  <a:schemeClr val="tx2">
                    <a:lumMod val="75000"/>
                  </a:schemeClr>
                </a:solidFill>
              </a:rPr>
              <a:t>”. Na </a:t>
            </a:r>
            <a:r>
              <a:rPr lang="en-US" sz="1900" dirty="0" err="1" smtClean="0">
                <a:solidFill>
                  <a:schemeClr val="tx2">
                    <a:lumMod val="75000"/>
                  </a:schemeClr>
                </a:solidFill>
              </a:rPr>
              <a:t>educação</a:t>
            </a:r>
            <a:r>
              <a:rPr lang="en-US" sz="19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1900" dirty="0" err="1" smtClean="0">
                <a:solidFill>
                  <a:schemeClr val="tx2">
                    <a:lumMod val="75000"/>
                  </a:schemeClr>
                </a:solidFill>
              </a:rPr>
              <a:t>já</a:t>
            </a:r>
            <a:r>
              <a:rPr lang="en-US" sz="1900" dirty="0" smtClean="0">
                <a:solidFill>
                  <a:schemeClr val="tx2">
                    <a:lumMod val="75000"/>
                  </a:schemeClr>
                </a:solidFill>
              </a:rPr>
              <a:t> é </a:t>
            </a:r>
            <a:r>
              <a:rPr lang="en-US" sz="1900" dirty="0" err="1" smtClean="0">
                <a:solidFill>
                  <a:schemeClr val="tx2">
                    <a:lumMod val="75000"/>
                  </a:schemeClr>
                </a:solidFill>
              </a:rPr>
              <a:t>consenso</a:t>
            </a:r>
            <a:r>
              <a:rPr lang="en-US" sz="19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90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1900" dirty="0" smtClean="0">
                <a:solidFill>
                  <a:schemeClr val="tx2">
                    <a:lumMod val="75000"/>
                  </a:schemeClr>
                </a:solidFill>
              </a:rPr>
              <a:t> a </a:t>
            </a:r>
            <a:r>
              <a:rPr lang="en-US" sz="1900" dirty="0" err="1" smtClean="0">
                <a:solidFill>
                  <a:schemeClr val="tx2">
                    <a:lumMod val="75000"/>
                  </a:schemeClr>
                </a:solidFill>
              </a:rPr>
              <a:t>integração</a:t>
            </a:r>
            <a:r>
              <a:rPr lang="en-US" sz="1900" dirty="0" smtClean="0">
                <a:solidFill>
                  <a:schemeClr val="tx2">
                    <a:lumMod val="75000"/>
                  </a:schemeClr>
                </a:solidFill>
              </a:rPr>
              <a:t> das </a:t>
            </a:r>
            <a:r>
              <a:rPr lang="en-US" sz="1900" dirty="0" err="1" smtClean="0">
                <a:solidFill>
                  <a:schemeClr val="tx2">
                    <a:lumMod val="75000"/>
                  </a:schemeClr>
                </a:solidFill>
              </a:rPr>
              <a:t>tecnologias</a:t>
            </a:r>
            <a:r>
              <a:rPr lang="en-US" sz="19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900" dirty="0" err="1" smtClean="0">
                <a:solidFill>
                  <a:schemeClr val="tx2">
                    <a:lumMod val="75000"/>
                  </a:schemeClr>
                </a:solidFill>
              </a:rPr>
              <a:t>digitais</a:t>
            </a:r>
            <a:r>
              <a:rPr lang="en-US" sz="1900" dirty="0" smtClean="0">
                <a:solidFill>
                  <a:schemeClr val="tx2">
                    <a:lumMod val="75000"/>
                  </a:schemeClr>
                </a:solidFill>
              </a:rPr>
              <a:t> é </a:t>
            </a:r>
            <a:r>
              <a:rPr lang="en-US" sz="1900" dirty="0" err="1" smtClean="0">
                <a:solidFill>
                  <a:schemeClr val="tx2">
                    <a:lumMod val="75000"/>
                  </a:schemeClr>
                </a:solidFill>
              </a:rPr>
              <a:t>essencial</a:t>
            </a:r>
            <a:r>
              <a:rPr lang="en-US" sz="19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900" dirty="0" err="1" smtClean="0">
                <a:solidFill>
                  <a:schemeClr val="tx2">
                    <a:lumMod val="75000"/>
                  </a:schemeClr>
                </a:solidFill>
              </a:rPr>
              <a:t>para</a:t>
            </a:r>
            <a:r>
              <a:rPr lang="en-US" sz="19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900" dirty="0" err="1" smtClean="0">
                <a:solidFill>
                  <a:schemeClr val="tx2">
                    <a:lumMod val="75000"/>
                  </a:schemeClr>
                </a:solidFill>
              </a:rPr>
              <a:t>atender</a:t>
            </a:r>
            <a:r>
              <a:rPr lang="en-US" sz="1900" dirty="0" smtClean="0">
                <a:solidFill>
                  <a:schemeClr val="tx2">
                    <a:lumMod val="75000"/>
                  </a:schemeClr>
                </a:solidFill>
              </a:rPr>
              <a:t> as </a:t>
            </a:r>
            <a:r>
              <a:rPr lang="en-US" sz="1900" dirty="0" err="1" smtClean="0">
                <a:solidFill>
                  <a:schemeClr val="tx2">
                    <a:lumMod val="75000"/>
                  </a:schemeClr>
                </a:solidFill>
              </a:rPr>
              <a:t>necessidades</a:t>
            </a:r>
            <a:r>
              <a:rPr lang="en-US" sz="19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900" dirty="0" err="1" smtClean="0">
                <a:solidFill>
                  <a:schemeClr val="tx2">
                    <a:lumMod val="75000"/>
                  </a:schemeClr>
                </a:solidFill>
              </a:rPr>
              <a:t>desta</a:t>
            </a:r>
            <a:r>
              <a:rPr lang="en-US" sz="1900" dirty="0" smtClean="0">
                <a:solidFill>
                  <a:schemeClr val="tx2">
                    <a:lumMod val="75000"/>
                  </a:schemeClr>
                </a:solidFill>
              </a:rPr>
              <a:t> nova </a:t>
            </a:r>
            <a:r>
              <a:rPr lang="en-US" sz="1900" dirty="0" err="1" smtClean="0">
                <a:solidFill>
                  <a:schemeClr val="tx2">
                    <a:lumMod val="75000"/>
                  </a:schemeClr>
                </a:solidFill>
              </a:rPr>
              <a:t>geração</a:t>
            </a:r>
            <a:r>
              <a:rPr lang="en-US" sz="1900" dirty="0" smtClean="0">
                <a:solidFill>
                  <a:schemeClr val="tx2">
                    <a:lumMod val="75000"/>
                  </a:schemeClr>
                </a:solidFill>
              </a:rPr>
              <a:t>. </a:t>
            </a:r>
            <a:r>
              <a:rPr lang="en-US" sz="1900" dirty="0" err="1" smtClean="0">
                <a:solidFill>
                  <a:schemeClr val="tx2">
                    <a:lumMod val="75000"/>
                  </a:schemeClr>
                </a:solidFill>
              </a:rPr>
              <a:t>Mas</a:t>
            </a:r>
            <a:r>
              <a:rPr lang="en-US" sz="19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900" dirty="0" err="1" smtClean="0">
                <a:solidFill>
                  <a:schemeClr val="tx2">
                    <a:lumMod val="75000"/>
                  </a:schemeClr>
                </a:solidFill>
              </a:rPr>
              <a:t>será</a:t>
            </a:r>
            <a:r>
              <a:rPr lang="en-US" sz="19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90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19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900" dirty="0" err="1" smtClean="0">
                <a:solidFill>
                  <a:schemeClr val="tx2">
                    <a:lumMod val="75000"/>
                  </a:schemeClr>
                </a:solidFill>
              </a:rPr>
              <a:t>nossos</a:t>
            </a:r>
            <a:r>
              <a:rPr lang="en-US" sz="19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900" dirty="0" err="1" smtClean="0">
                <a:solidFill>
                  <a:schemeClr val="tx2">
                    <a:lumMod val="75000"/>
                  </a:schemeClr>
                </a:solidFill>
              </a:rPr>
              <a:t>alunos</a:t>
            </a:r>
            <a:r>
              <a:rPr lang="en-US" sz="19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900" dirty="0" err="1" smtClean="0">
                <a:solidFill>
                  <a:schemeClr val="tx2">
                    <a:lumMod val="75000"/>
                  </a:schemeClr>
                </a:solidFill>
              </a:rPr>
              <a:t>são</a:t>
            </a:r>
            <a:r>
              <a:rPr lang="en-US" sz="19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900" dirty="0" err="1" smtClean="0">
                <a:solidFill>
                  <a:schemeClr val="tx2">
                    <a:lumMod val="75000"/>
                  </a:schemeClr>
                </a:solidFill>
              </a:rPr>
              <a:t>capazes</a:t>
            </a:r>
            <a:r>
              <a:rPr lang="en-US" sz="19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1900" dirty="0" err="1" smtClean="0">
                <a:solidFill>
                  <a:schemeClr val="tx2">
                    <a:lumMod val="75000"/>
                  </a:schemeClr>
                </a:solidFill>
              </a:rPr>
              <a:t>produzir</a:t>
            </a:r>
            <a:r>
              <a:rPr lang="en-US" sz="19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900" dirty="0" err="1" smtClean="0">
                <a:solidFill>
                  <a:schemeClr val="tx2">
                    <a:lumMod val="75000"/>
                  </a:schemeClr>
                </a:solidFill>
              </a:rPr>
              <a:t>recursos</a:t>
            </a:r>
            <a:r>
              <a:rPr lang="en-US" sz="19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900" dirty="0" err="1" smtClean="0">
                <a:solidFill>
                  <a:schemeClr val="tx2">
                    <a:lumMod val="75000"/>
                  </a:schemeClr>
                </a:solidFill>
              </a:rPr>
              <a:t>tecnológicos</a:t>
            </a:r>
            <a:r>
              <a:rPr lang="en-US" sz="19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900" dirty="0" err="1" smtClean="0">
                <a:solidFill>
                  <a:schemeClr val="tx2">
                    <a:lumMod val="75000"/>
                  </a:schemeClr>
                </a:solidFill>
              </a:rPr>
              <a:t>ou</a:t>
            </a:r>
            <a:r>
              <a:rPr lang="en-US" sz="19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900" dirty="0" err="1" smtClean="0">
                <a:solidFill>
                  <a:schemeClr val="tx2">
                    <a:lumMod val="75000"/>
                  </a:schemeClr>
                </a:solidFill>
              </a:rPr>
              <a:t>apenas</a:t>
            </a:r>
            <a:r>
              <a:rPr lang="en-US" sz="19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900" dirty="0" err="1" smtClean="0">
                <a:solidFill>
                  <a:schemeClr val="tx2">
                    <a:lumMod val="75000"/>
                  </a:schemeClr>
                </a:solidFill>
              </a:rPr>
              <a:t>consumi</a:t>
            </a:r>
            <a:r>
              <a:rPr lang="en-US" sz="1900" dirty="0" smtClean="0">
                <a:solidFill>
                  <a:schemeClr val="tx2">
                    <a:lumMod val="75000"/>
                  </a:schemeClr>
                </a:solidFill>
              </a:rPr>
              <a:t>-los?</a:t>
            </a:r>
          </a:p>
          <a:p>
            <a:pPr algn="just"/>
            <a:r>
              <a:rPr lang="en-US" sz="1900" dirty="0" smtClean="0">
                <a:solidFill>
                  <a:schemeClr val="tx2">
                    <a:lumMod val="75000"/>
                  </a:schemeClr>
                </a:solidFill>
              </a:rPr>
              <a:t> </a:t>
            </a:r>
          </a:p>
          <a:p>
            <a:pPr algn="just"/>
            <a:r>
              <a:rPr lang="en-US" sz="1900" dirty="0" smtClean="0">
                <a:solidFill>
                  <a:schemeClr val="tx2">
                    <a:lumMod val="75000"/>
                  </a:schemeClr>
                </a:solidFill>
              </a:rPr>
              <a:t>Ser </a:t>
            </a:r>
            <a:r>
              <a:rPr lang="en-US" sz="1900" dirty="0" err="1" smtClean="0">
                <a:solidFill>
                  <a:schemeClr val="tx2">
                    <a:lumMod val="75000"/>
                  </a:schemeClr>
                </a:solidFill>
              </a:rPr>
              <a:t>fluente</a:t>
            </a:r>
            <a:r>
              <a:rPr lang="en-US" sz="1900" dirty="0" smtClean="0">
                <a:solidFill>
                  <a:schemeClr val="tx2">
                    <a:lumMod val="75000"/>
                  </a:schemeClr>
                </a:solidFill>
              </a:rPr>
              <a:t> no </a:t>
            </a:r>
            <a:r>
              <a:rPr lang="en-US" sz="1900" dirty="0" err="1" smtClean="0">
                <a:solidFill>
                  <a:schemeClr val="tx2">
                    <a:lumMod val="75000"/>
                  </a:schemeClr>
                </a:solidFill>
              </a:rPr>
              <a:t>uso</a:t>
            </a:r>
            <a:r>
              <a:rPr lang="en-US" sz="1900" dirty="0" smtClean="0">
                <a:solidFill>
                  <a:schemeClr val="tx2">
                    <a:lumMod val="75000"/>
                  </a:schemeClr>
                </a:solidFill>
              </a:rPr>
              <a:t> das </a:t>
            </a:r>
            <a:r>
              <a:rPr lang="en-US" sz="1900" dirty="0" err="1" smtClean="0">
                <a:solidFill>
                  <a:schemeClr val="tx2">
                    <a:lumMod val="75000"/>
                  </a:schemeClr>
                </a:solidFill>
              </a:rPr>
              <a:t>tecnologias</a:t>
            </a:r>
            <a:r>
              <a:rPr lang="en-US" sz="19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900" dirty="0" err="1" smtClean="0">
                <a:solidFill>
                  <a:schemeClr val="tx2">
                    <a:lumMod val="75000"/>
                  </a:schemeClr>
                </a:solidFill>
              </a:rPr>
              <a:t>digitais</a:t>
            </a:r>
            <a:r>
              <a:rPr lang="en-US" sz="19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1900" dirty="0" err="1" smtClean="0">
                <a:solidFill>
                  <a:schemeClr val="tx2">
                    <a:lumMod val="75000"/>
                  </a:schemeClr>
                </a:solidFill>
              </a:rPr>
              <a:t>não</a:t>
            </a:r>
            <a:r>
              <a:rPr lang="en-US" sz="1900" dirty="0" smtClean="0">
                <a:solidFill>
                  <a:schemeClr val="tx2">
                    <a:lumMod val="75000"/>
                  </a:schemeClr>
                </a:solidFill>
              </a:rPr>
              <a:t> se resume </a:t>
            </a:r>
            <a:r>
              <a:rPr lang="en-US" sz="1900" dirty="0" err="1" smtClean="0">
                <a:solidFill>
                  <a:schemeClr val="tx2">
                    <a:lumMod val="75000"/>
                  </a:schemeClr>
                </a:solidFill>
              </a:rPr>
              <a:t>apenas</a:t>
            </a:r>
            <a:r>
              <a:rPr lang="en-US" sz="1900" dirty="0" smtClean="0">
                <a:solidFill>
                  <a:schemeClr val="tx2">
                    <a:lumMod val="75000"/>
                  </a:schemeClr>
                </a:solidFill>
              </a:rPr>
              <a:t> a </a:t>
            </a:r>
            <a:r>
              <a:rPr lang="en-US" sz="1900" dirty="0" err="1" smtClean="0">
                <a:solidFill>
                  <a:schemeClr val="tx2">
                    <a:lumMod val="75000"/>
                  </a:schemeClr>
                </a:solidFill>
              </a:rPr>
              <a:t>capacidade</a:t>
            </a:r>
            <a:r>
              <a:rPr lang="en-US" sz="19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1900" dirty="0" err="1" smtClean="0">
                <a:solidFill>
                  <a:schemeClr val="tx2">
                    <a:lumMod val="75000"/>
                  </a:schemeClr>
                </a:solidFill>
              </a:rPr>
              <a:t>conversar</a:t>
            </a:r>
            <a:r>
              <a:rPr lang="en-US" sz="19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1900" dirty="0" err="1" smtClean="0">
                <a:solidFill>
                  <a:schemeClr val="tx2">
                    <a:lumMod val="75000"/>
                  </a:schemeClr>
                </a:solidFill>
              </a:rPr>
              <a:t>navegar</a:t>
            </a:r>
            <a:r>
              <a:rPr lang="en-US" sz="19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900" dirty="0" err="1" smtClean="0">
                <a:solidFill>
                  <a:schemeClr val="tx2">
                    <a:lumMod val="75000"/>
                  </a:schemeClr>
                </a:solidFill>
              </a:rPr>
              <a:t>ou</a:t>
            </a:r>
            <a:r>
              <a:rPr lang="en-US" sz="19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900" dirty="0" err="1" smtClean="0">
                <a:solidFill>
                  <a:schemeClr val="tx2">
                    <a:lumMod val="75000"/>
                  </a:schemeClr>
                </a:solidFill>
              </a:rPr>
              <a:t>manusear</a:t>
            </a:r>
            <a:r>
              <a:rPr lang="en-US" sz="1900" dirty="0" smtClean="0">
                <a:solidFill>
                  <a:schemeClr val="tx2">
                    <a:lumMod val="75000"/>
                  </a:schemeClr>
                </a:solidFill>
              </a:rPr>
              <a:t>. De </a:t>
            </a:r>
            <a:r>
              <a:rPr lang="en-US" sz="1900" dirty="0" err="1" smtClean="0">
                <a:solidFill>
                  <a:schemeClr val="tx2">
                    <a:lumMod val="75000"/>
                  </a:schemeClr>
                </a:solidFill>
              </a:rPr>
              <a:t>acordo</a:t>
            </a:r>
            <a:r>
              <a:rPr lang="en-US" sz="1900" dirty="0" smtClean="0">
                <a:solidFill>
                  <a:schemeClr val="tx2">
                    <a:lumMod val="75000"/>
                  </a:schemeClr>
                </a:solidFill>
              </a:rPr>
              <a:t> com </a:t>
            </a:r>
            <a:r>
              <a:rPr lang="en-US" sz="1900" dirty="0" err="1" smtClean="0">
                <a:solidFill>
                  <a:schemeClr val="tx2">
                    <a:lumMod val="75000"/>
                  </a:schemeClr>
                </a:solidFill>
              </a:rPr>
              <a:t>Resnik</a:t>
            </a:r>
            <a:r>
              <a:rPr lang="en-US" sz="19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900" dirty="0" err="1" smtClean="0">
                <a:solidFill>
                  <a:schemeClr val="tx2">
                    <a:lumMod val="75000"/>
                  </a:schemeClr>
                </a:solidFill>
              </a:rPr>
              <a:t>et.all</a:t>
            </a:r>
            <a:r>
              <a:rPr lang="en-US" sz="19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1900" b="1" dirty="0" smtClean="0">
                <a:solidFill>
                  <a:schemeClr val="tx2">
                    <a:lumMod val="75000"/>
                  </a:schemeClr>
                </a:solidFill>
              </a:rPr>
              <a:t>ser </a:t>
            </a:r>
            <a:r>
              <a:rPr lang="en-US" sz="1900" b="1" dirty="0" err="1" smtClean="0">
                <a:solidFill>
                  <a:schemeClr val="tx2">
                    <a:lumMod val="75000"/>
                  </a:schemeClr>
                </a:solidFill>
              </a:rPr>
              <a:t>fluente</a:t>
            </a:r>
            <a:r>
              <a:rPr lang="en-US" sz="1900" b="1" dirty="0" smtClean="0">
                <a:solidFill>
                  <a:schemeClr val="tx2">
                    <a:lumMod val="75000"/>
                  </a:schemeClr>
                </a:solidFill>
              </a:rPr>
              <a:t> no </a:t>
            </a:r>
            <a:r>
              <a:rPr lang="en-US" sz="1900" b="1" dirty="0" err="1" smtClean="0">
                <a:solidFill>
                  <a:schemeClr val="tx2">
                    <a:lumMod val="75000"/>
                  </a:schemeClr>
                </a:solidFill>
              </a:rPr>
              <a:t>uso</a:t>
            </a:r>
            <a:r>
              <a:rPr lang="en-US" sz="1900" b="1" dirty="0" smtClean="0">
                <a:solidFill>
                  <a:schemeClr val="tx2">
                    <a:lumMod val="75000"/>
                  </a:schemeClr>
                </a:solidFill>
              </a:rPr>
              <a:t> das </a:t>
            </a:r>
            <a:r>
              <a:rPr lang="en-US" sz="1900" b="1" dirty="0" err="1" smtClean="0">
                <a:solidFill>
                  <a:schemeClr val="tx2">
                    <a:lumMod val="75000"/>
                  </a:schemeClr>
                </a:solidFill>
              </a:rPr>
              <a:t>tecnologias</a:t>
            </a:r>
            <a:r>
              <a:rPr lang="en-US" sz="19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900" b="1" dirty="0" err="1" smtClean="0">
                <a:solidFill>
                  <a:schemeClr val="tx2">
                    <a:lumMod val="75000"/>
                  </a:schemeClr>
                </a:solidFill>
              </a:rPr>
              <a:t>digitais</a:t>
            </a:r>
            <a:r>
              <a:rPr lang="en-US" sz="1900" b="1" dirty="0" smtClean="0">
                <a:solidFill>
                  <a:schemeClr val="tx2">
                    <a:lumMod val="75000"/>
                  </a:schemeClr>
                </a:solidFill>
              </a:rPr>
              <a:t> é ser </a:t>
            </a:r>
            <a:r>
              <a:rPr lang="en-US" sz="1900" b="1" dirty="0" err="1" smtClean="0">
                <a:solidFill>
                  <a:schemeClr val="tx2">
                    <a:lumMod val="75000"/>
                  </a:schemeClr>
                </a:solidFill>
              </a:rPr>
              <a:t>capaz</a:t>
            </a:r>
            <a:r>
              <a:rPr lang="en-US" sz="1900" b="1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1900" b="1" dirty="0" err="1" smtClean="0">
                <a:solidFill>
                  <a:schemeClr val="tx2">
                    <a:lumMod val="75000"/>
                  </a:schemeClr>
                </a:solidFill>
              </a:rPr>
              <a:t>projetar</a:t>
            </a:r>
            <a:r>
              <a:rPr lang="en-US" sz="1900" b="1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1900" b="1" dirty="0" err="1" smtClean="0">
                <a:solidFill>
                  <a:schemeClr val="tx2">
                    <a:lumMod val="75000"/>
                  </a:schemeClr>
                </a:solidFill>
              </a:rPr>
              <a:t>criar</a:t>
            </a:r>
            <a:r>
              <a:rPr lang="en-US" sz="1900" b="1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1900" b="1" dirty="0" err="1" smtClean="0">
                <a:solidFill>
                  <a:schemeClr val="tx2">
                    <a:lumMod val="75000"/>
                  </a:schemeClr>
                </a:solidFill>
              </a:rPr>
              <a:t>inventar</a:t>
            </a:r>
            <a:r>
              <a:rPr lang="en-US" sz="1900" b="1" dirty="0" smtClean="0">
                <a:solidFill>
                  <a:schemeClr val="tx2">
                    <a:lumMod val="75000"/>
                  </a:schemeClr>
                </a:solidFill>
              </a:rPr>
              <a:t> novas </a:t>
            </a:r>
            <a:r>
              <a:rPr lang="en-US" sz="1900" b="1" dirty="0" err="1" smtClean="0">
                <a:solidFill>
                  <a:schemeClr val="tx2">
                    <a:lumMod val="75000"/>
                  </a:schemeClr>
                </a:solidFill>
              </a:rPr>
              <a:t>mídias</a:t>
            </a:r>
            <a:r>
              <a:rPr lang="en-US" sz="19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1900" dirty="0" err="1" smtClean="0">
                <a:solidFill>
                  <a:schemeClr val="tx2">
                    <a:lumMod val="75000"/>
                  </a:schemeClr>
                </a:solidFill>
              </a:rPr>
              <a:t>para</a:t>
            </a:r>
            <a:r>
              <a:rPr lang="en-US" sz="19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900" dirty="0" err="1" smtClean="0">
                <a:solidFill>
                  <a:schemeClr val="tx2">
                    <a:lumMod val="75000"/>
                  </a:schemeClr>
                </a:solidFill>
              </a:rPr>
              <a:t>isso</a:t>
            </a:r>
            <a:r>
              <a:rPr lang="en-US" sz="1900" dirty="0" smtClean="0">
                <a:solidFill>
                  <a:schemeClr val="tx2">
                    <a:lumMod val="75000"/>
                  </a:schemeClr>
                </a:solidFill>
              </a:rPr>
              <a:t>, é fundamental </a:t>
            </a:r>
            <a:r>
              <a:rPr lang="en-US" sz="190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19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900" dirty="0" err="1" smtClean="0">
                <a:solidFill>
                  <a:schemeClr val="tx2">
                    <a:lumMod val="75000"/>
                  </a:schemeClr>
                </a:solidFill>
              </a:rPr>
              <a:t>nossos</a:t>
            </a:r>
            <a:r>
              <a:rPr lang="en-US" sz="19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900" dirty="0" err="1" smtClean="0">
                <a:solidFill>
                  <a:schemeClr val="tx2">
                    <a:lumMod val="75000"/>
                  </a:schemeClr>
                </a:solidFill>
              </a:rPr>
              <a:t>alunos</a:t>
            </a:r>
            <a:r>
              <a:rPr lang="en-US" sz="19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900" dirty="0" err="1" smtClean="0">
                <a:solidFill>
                  <a:schemeClr val="tx2">
                    <a:lumMod val="75000"/>
                  </a:schemeClr>
                </a:solidFill>
              </a:rPr>
              <a:t>aprendam</a:t>
            </a:r>
            <a:r>
              <a:rPr lang="en-US" sz="1900" dirty="0" smtClean="0">
                <a:solidFill>
                  <a:schemeClr val="tx2">
                    <a:lumMod val="75000"/>
                  </a:schemeClr>
                </a:solidFill>
              </a:rPr>
              <a:t> a </a:t>
            </a:r>
            <a:r>
              <a:rPr lang="en-US" sz="1900" dirty="0" err="1" smtClean="0">
                <a:solidFill>
                  <a:schemeClr val="tx2">
                    <a:lumMod val="75000"/>
                  </a:schemeClr>
                </a:solidFill>
              </a:rPr>
              <a:t>programar</a:t>
            </a:r>
            <a:r>
              <a:rPr lang="en-US" sz="19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1900" dirty="0" err="1" smtClean="0">
                <a:solidFill>
                  <a:schemeClr val="tx2">
                    <a:lumMod val="75000"/>
                  </a:schemeClr>
                </a:solidFill>
              </a:rPr>
              <a:t>expandindo</a:t>
            </a:r>
            <a:r>
              <a:rPr lang="en-US" sz="1900" dirty="0" smtClean="0">
                <a:solidFill>
                  <a:schemeClr val="tx2">
                    <a:lumMod val="75000"/>
                  </a:schemeClr>
                </a:solidFill>
              </a:rPr>
              <a:t> a </a:t>
            </a:r>
            <a:r>
              <a:rPr lang="en-US" sz="1900" dirty="0" err="1" smtClean="0">
                <a:solidFill>
                  <a:schemeClr val="tx2">
                    <a:lumMod val="75000"/>
                  </a:schemeClr>
                </a:solidFill>
              </a:rPr>
              <a:t>capacidade</a:t>
            </a:r>
            <a:r>
              <a:rPr lang="en-US" sz="19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1900" dirty="0" err="1" smtClean="0">
                <a:solidFill>
                  <a:schemeClr val="tx2">
                    <a:lumMod val="75000"/>
                  </a:schemeClr>
                </a:solidFill>
              </a:rPr>
              <a:t>criação</a:t>
            </a:r>
            <a:r>
              <a:rPr lang="en-US" sz="1900" dirty="0" smtClean="0">
                <a:solidFill>
                  <a:schemeClr val="tx2">
                    <a:lumMod val="75000"/>
                  </a:schemeClr>
                </a:solidFill>
              </a:rPr>
              <a:t> e </a:t>
            </a:r>
            <a:r>
              <a:rPr lang="en-US" sz="1900" dirty="0" err="1" smtClean="0">
                <a:solidFill>
                  <a:schemeClr val="tx2">
                    <a:lumMod val="75000"/>
                  </a:schemeClr>
                </a:solidFill>
              </a:rPr>
              <a:t>reflexão</a:t>
            </a:r>
            <a:r>
              <a:rPr lang="en-US" sz="19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900" dirty="0" err="1" smtClean="0">
                <a:solidFill>
                  <a:schemeClr val="tx2">
                    <a:lumMod val="75000"/>
                  </a:schemeClr>
                </a:solidFill>
              </a:rPr>
              <a:t>sobre</a:t>
            </a:r>
            <a:r>
              <a:rPr lang="en-US" sz="1900" dirty="0" smtClean="0">
                <a:solidFill>
                  <a:schemeClr val="tx2">
                    <a:lumMod val="75000"/>
                  </a:schemeClr>
                </a:solidFill>
              </a:rPr>
              <a:t> o </a:t>
            </a:r>
            <a:r>
              <a:rPr lang="en-US" sz="1900" dirty="0" err="1" smtClean="0">
                <a:solidFill>
                  <a:schemeClr val="tx2">
                    <a:lumMod val="75000"/>
                  </a:schemeClr>
                </a:solidFill>
              </a:rPr>
              <a:t>seu</a:t>
            </a:r>
            <a:r>
              <a:rPr lang="en-US" sz="19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900" dirty="0" err="1" smtClean="0">
                <a:solidFill>
                  <a:schemeClr val="tx2">
                    <a:lumMod val="75000"/>
                  </a:schemeClr>
                </a:solidFill>
              </a:rPr>
              <a:t>próprio</a:t>
            </a:r>
            <a:r>
              <a:rPr lang="en-US" sz="19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900" dirty="0" err="1" smtClean="0">
                <a:solidFill>
                  <a:schemeClr val="tx2">
                    <a:lumMod val="75000"/>
                  </a:schemeClr>
                </a:solidFill>
              </a:rPr>
              <a:t>pensamento</a:t>
            </a:r>
            <a:r>
              <a:rPr lang="en-US" sz="1900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  <a:endParaRPr lang="en-US" sz="1900" dirty="0" err="1" smtClean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aixaDeTexto 8"/>
          <p:cNvSpPr txBox="1"/>
          <p:nvPr/>
        </p:nvSpPr>
        <p:spPr>
          <a:xfrm>
            <a:off x="428596" y="538443"/>
            <a:ext cx="8286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 smtClean="0">
                <a:solidFill>
                  <a:schemeClr val="bg1"/>
                </a:solidFill>
              </a:rPr>
              <a:t>Apresentação conceitual e técnica</a:t>
            </a:r>
          </a:p>
        </p:txBody>
      </p:sp>
      <p:sp>
        <p:nvSpPr>
          <p:cNvPr id="5" name="Retângulo 4"/>
          <p:cNvSpPr/>
          <p:nvPr/>
        </p:nvSpPr>
        <p:spPr>
          <a:xfrm>
            <a:off x="0" y="1357298"/>
            <a:ext cx="500034" cy="285752"/>
          </a:xfrm>
          <a:prstGeom prst="rect">
            <a:avLst/>
          </a:prstGeom>
          <a:solidFill>
            <a:schemeClr val="tx2">
              <a:lumMod val="5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Retângulo 5"/>
          <p:cNvSpPr/>
          <p:nvPr/>
        </p:nvSpPr>
        <p:spPr>
          <a:xfrm>
            <a:off x="428596" y="1314378"/>
            <a:ext cx="821537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err="1" smtClean="0">
                <a:solidFill>
                  <a:srgbClr val="1F497D">
                    <a:lumMod val="75000"/>
                  </a:srgbClr>
                </a:solidFill>
              </a:rPr>
              <a:t>Que</a:t>
            </a:r>
            <a:r>
              <a:rPr lang="en-US" sz="2000" b="1" dirty="0" smtClean="0">
                <a:solidFill>
                  <a:srgbClr val="1F497D">
                    <a:lumMod val="75000"/>
                  </a:srgbClr>
                </a:solidFill>
              </a:rPr>
              <a:t> </a:t>
            </a:r>
            <a:r>
              <a:rPr lang="en-US" sz="2000" b="1" dirty="0" err="1" smtClean="0">
                <a:solidFill>
                  <a:srgbClr val="1F497D">
                    <a:lumMod val="75000"/>
                  </a:srgbClr>
                </a:solidFill>
              </a:rPr>
              <a:t>tipo</a:t>
            </a:r>
            <a:r>
              <a:rPr lang="en-US" sz="2000" b="1" dirty="0" smtClean="0">
                <a:solidFill>
                  <a:srgbClr val="1F497D">
                    <a:lumMod val="75000"/>
                  </a:srgbClr>
                </a:solidFill>
              </a:rPr>
              <a:t> de </a:t>
            </a:r>
            <a:r>
              <a:rPr lang="en-US" sz="2000" b="1" dirty="0" err="1" smtClean="0">
                <a:solidFill>
                  <a:srgbClr val="1F497D">
                    <a:lumMod val="75000"/>
                  </a:srgbClr>
                </a:solidFill>
              </a:rPr>
              <a:t>profissional</a:t>
            </a:r>
            <a:r>
              <a:rPr lang="en-US" sz="2000" b="1" dirty="0" smtClean="0">
                <a:solidFill>
                  <a:srgbClr val="1F497D">
                    <a:lumMod val="75000"/>
                  </a:srgbClr>
                </a:solidFill>
              </a:rPr>
              <a:t> a </a:t>
            </a:r>
            <a:r>
              <a:rPr lang="en-US" sz="2000" b="1" dirty="0" err="1" smtClean="0">
                <a:solidFill>
                  <a:srgbClr val="1F497D">
                    <a:lumMod val="75000"/>
                  </a:srgbClr>
                </a:solidFill>
              </a:rPr>
              <a:t>atual</a:t>
            </a:r>
            <a:r>
              <a:rPr lang="en-US" sz="2000" b="1" dirty="0" smtClean="0">
                <a:solidFill>
                  <a:srgbClr val="1F497D">
                    <a:lumMod val="75000"/>
                  </a:srgbClr>
                </a:solidFill>
              </a:rPr>
              <a:t> </a:t>
            </a:r>
            <a:r>
              <a:rPr lang="en-US" sz="2000" b="1" dirty="0" err="1" smtClean="0">
                <a:solidFill>
                  <a:srgbClr val="1F497D">
                    <a:lumMod val="75000"/>
                  </a:srgbClr>
                </a:solidFill>
              </a:rPr>
              <a:t>sociedade</a:t>
            </a:r>
            <a:r>
              <a:rPr lang="en-US" sz="2000" b="1" dirty="0" smtClean="0">
                <a:solidFill>
                  <a:srgbClr val="1F497D">
                    <a:lumMod val="75000"/>
                  </a:srgbClr>
                </a:solidFill>
              </a:rPr>
              <a:t> </a:t>
            </a:r>
            <a:r>
              <a:rPr lang="en-US" sz="2000" b="1" dirty="0" err="1" smtClean="0">
                <a:solidFill>
                  <a:srgbClr val="1F497D">
                    <a:lumMod val="75000"/>
                  </a:srgbClr>
                </a:solidFill>
              </a:rPr>
              <a:t>exige</a:t>
            </a:r>
            <a:r>
              <a:rPr lang="en-US" sz="2000" b="1" dirty="0" smtClean="0">
                <a:solidFill>
                  <a:srgbClr val="1F497D">
                    <a:lumMod val="75000"/>
                  </a:srgbClr>
                </a:solidFill>
              </a:rPr>
              <a:t>?</a:t>
            </a:r>
          </a:p>
        </p:txBody>
      </p:sp>
      <p:sp>
        <p:nvSpPr>
          <p:cNvPr id="15" name="Retângulo 14"/>
          <p:cNvSpPr/>
          <p:nvPr/>
        </p:nvSpPr>
        <p:spPr>
          <a:xfrm>
            <a:off x="500034" y="1951389"/>
            <a:ext cx="8072494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sociedade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atual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busca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um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perfil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profissional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com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múltiplas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habilidades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seja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capaz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se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comunicar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bem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fazendo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uso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diferentes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formas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comunicação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expressão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busque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novas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aprendizagens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resolva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problemas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goste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desafios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tenha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um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bom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raciocínio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lógico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além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ser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criativo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proativo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. </a:t>
            </a:r>
          </a:p>
          <a:p>
            <a:pPr algn="just"/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 </a:t>
            </a:r>
          </a:p>
          <a:p>
            <a:pPr algn="just"/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trabalho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com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programação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é fundamental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para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suprir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esta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necessidade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.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Ensinar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utilizar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uma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linguagem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programação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não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é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algo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distante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complicado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para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alunos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educação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básica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pois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temos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à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nossa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disposição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programas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específicos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criados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especialmente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para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desenvolver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noção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programação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trabalhos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com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crianças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e,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uma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destas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opções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é o </a:t>
            </a: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</a:rPr>
              <a:t>Scratch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  <a:endParaRPr lang="en-US" sz="2000" dirty="0" err="1" smtClean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aixaDeTexto 8"/>
          <p:cNvSpPr txBox="1"/>
          <p:nvPr/>
        </p:nvSpPr>
        <p:spPr>
          <a:xfrm>
            <a:off x="428596" y="538443"/>
            <a:ext cx="8286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 smtClean="0">
                <a:solidFill>
                  <a:schemeClr val="bg1"/>
                </a:solidFill>
              </a:rPr>
              <a:t>Apresentação conceitual e técnica</a:t>
            </a:r>
          </a:p>
        </p:txBody>
      </p:sp>
      <p:sp>
        <p:nvSpPr>
          <p:cNvPr id="5" name="Retângulo 4"/>
          <p:cNvSpPr/>
          <p:nvPr/>
        </p:nvSpPr>
        <p:spPr>
          <a:xfrm>
            <a:off x="0" y="1357298"/>
            <a:ext cx="500034" cy="285752"/>
          </a:xfrm>
          <a:prstGeom prst="rect">
            <a:avLst/>
          </a:prstGeom>
          <a:solidFill>
            <a:schemeClr val="tx2">
              <a:lumMod val="5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Retângulo 5"/>
          <p:cNvSpPr/>
          <p:nvPr/>
        </p:nvSpPr>
        <p:spPr>
          <a:xfrm>
            <a:off x="428596" y="1314378"/>
            <a:ext cx="821537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err="1" smtClean="0">
                <a:solidFill>
                  <a:srgbClr val="1F497D">
                    <a:lumMod val="75000"/>
                  </a:srgbClr>
                </a:solidFill>
              </a:rPr>
              <a:t>Competências</a:t>
            </a:r>
            <a:r>
              <a:rPr lang="en-US" sz="2000" b="1" dirty="0" smtClean="0">
                <a:solidFill>
                  <a:srgbClr val="1F497D">
                    <a:lumMod val="75000"/>
                  </a:srgbClr>
                </a:solidFill>
              </a:rPr>
              <a:t> </a:t>
            </a:r>
            <a:r>
              <a:rPr lang="en-US" sz="2000" b="1" dirty="0" err="1" smtClean="0">
                <a:solidFill>
                  <a:srgbClr val="1F497D">
                    <a:lumMod val="75000"/>
                  </a:srgbClr>
                </a:solidFill>
              </a:rPr>
              <a:t>desenvolvidas</a:t>
            </a:r>
            <a:r>
              <a:rPr lang="en-US" sz="2000" b="1" dirty="0" smtClean="0">
                <a:solidFill>
                  <a:srgbClr val="1F497D">
                    <a:lumMod val="75000"/>
                  </a:srgbClr>
                </a:solidFill>
              </a:rPr>
              <a:t> com o Scratch:</a:t>
            </a:r>
          </a:p>
        </p:txBody>
      </p:sp>
      <p:sp>
        <p:nvSpPr>
          <p:cNvPr id="15" name="Retângulo 14"/>
          <p:cNvSpPr/>
          <p:nvPr/>
        </p:nvSpPr>
        <p:spPr>
          <a:xfrm>
            <a:off x="500034" y="1951389"/>
            <a:ext cx="807249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O </a:t>
            </a: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</a:rPr>
              <a:t>Scratch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possibilita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aprendizado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conceitos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matemáticos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computacionais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importantes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bem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como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desenvolvimento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criatividade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raciocínio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lógico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e 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trabalho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colaborativo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onde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aluno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é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desafiado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refletir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sobre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proposta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testar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suas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hipóteses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argumentar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comprovar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pela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execução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programação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contestar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suas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próprias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hipóteses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iniciais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reprogramando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realizando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ajustes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necessários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.  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Trabalhando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com Scratch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incentivamos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uma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nova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geração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pensadores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criativos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capazes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utilizar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programação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para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expressar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suas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ideias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aixaDeTexto 8"/>
          <p:cNvSpPr txBox="1"/>
          <p:nvPr/>
        </p:nvSpPr>
        <p:spPr>
          <a:xfrm>
            <a:off x="428596" y="538443"/>
            <a:ext cx="8286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 smtClean="0">
                <a:solidFill>
                  <a:schemeClr val="bg1"/>
                </a:solidFill>
              </a:rPr>
              <a:t>Apresentação conceitual e técnica</a:t>
            </a:r>
          </a:p>
        </p:txBody>
      </p:sp>
      <p:sp>
        <p:nvSpPr>
          <p:cNvPr id="8" name="TextBox 2"/>
          <p:cNvSpPr/>
          <p:nvPr/>
        </p:nvSpPr>
        <p:spPr>
          <a:xfrm>
            <a:off x="500034" y="1808513"/>
            <a:ext cx="8208962" cy="3477875"/>
          </a:xfrm>
          <a:prstGeom prst="rect">
            <a:avLst/>
          </a:prstGeom>
          <a:noFill/>
          <a:ln>
            <a:noFill/>
          </a:ln>
        </p:spPr>
        <p:style>
          <a:lnRef idx="0">
            <a:schemeClr val="dk1"/>
          </a:lnRef>
          <a:fillRef idx="0">
            <a:srgbClr val="99CCFF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anchor="t" anchorCtr="0">
            <a:spAutoFit/>
          </a:bodyPr>
          <a:lstStyle/>
          <a:p>
            <a:pPr algn="just"/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O </a:t>
            </a: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</a:rPr>
              <a:t>Scratch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é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uma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linguagem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com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código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aberto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gratuito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fácil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instalar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muito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intuitivo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.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Foi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lançado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maio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2007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pelo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MIT (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Instituto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Tecnologia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Massachusetts) com 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objetivo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 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ensinar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programação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para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crianças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à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partir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oito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anos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.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Oferece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acesso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esta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linguagem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para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leigos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programação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e 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possibilidade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compartilhar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suas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criações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disseminando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conhecimento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  <a:p>
            <a:pPr algn="just"/>
            <a:endParaRPr lang="en-US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just"/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Sua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criação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foi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baseada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na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linguagem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 Logo, 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qual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foi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criada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1980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por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Seymour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Pappert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para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ensinar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programação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às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crianças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por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meio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uma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linguagem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simples,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como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uma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forma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repensar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as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abordagens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ensino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aprendizagem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aixaDeTexto 8"/>
          <p:cNvSpPr txBox="1"/>
          <p:nvPr/>
        </p:nvSpPr>
        <p:spPr>
          <a:xfrm>
            <a:off x="428596" y="538443"/>
            <a:ext cx="8286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 smtClean="0">
                <a:solidFill>
                  <a:schemeClr val="bg1"/>
                </a:solidFill>
              </a:rPr>
              <a:t>Apresentação conceitual e técnica</a:t>
            </a:r>
          </a:p>
        </p:txBody>
      </p:sp>
      <p:sp>
        <p:nvSpPr>
          <p:cNvPr id="8" name="TextBox 2"/>
          <p:cNvSpPr/>
          <p:nvPr/>
        </p:nvSpPr>
        <p:spPr>
          <a:xfrm>
            <a:off x="500034" y="1808513"/>
            <a:ext cx="8208962" cy="3477875"/>
          </a:xfrm>
          <a:prstGeom prst="rect">
            <a:avLst/>
          </a:prstGeom>
          <a:noFill/>
          <a:ln>
            <a:noFill/>
          </a:ln>
        </p:spPr>
        <p:style>
          <a:lnRef idx="0">
            <a:schemeClr val="dk1"/>
          </a:lnRef>
          <a:fillRef idx="0">
            <a:srgbClr val="99CCFF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anchor="t" anchorCtr="0">
            <a:spAutoFit/>
          </a:bodyPr>
          <a:lstStyle/>
          <a:p>
            <a:pPr algn="just"/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termo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"Scratch”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destaca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ideia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mexer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assim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como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técnica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scratching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utilizada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por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“disc jockeys hip-hop”,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modificam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as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músicas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girar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discos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vinil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. Na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programação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com o Scratch, 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atividade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é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semelhante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misturando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gráficos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animações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fotos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música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som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  <a:p>
            <a:pPr algn="just"/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 </a:t>
            </a:r>
          </a:p>
          <a:p>
            <a:pPr algn="just"/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Atrai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atenção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crianças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adolescente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pelo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fato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oferecer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uma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diversidade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criações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como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por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exemplo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: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animações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simulações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científicas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jogos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histórias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animadas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boletins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interativos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passeios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virtuais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cartões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animados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tutoriais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interativos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enfim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imaginação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quiser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criar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  <a:p>
            <a:endParaRPr lang="en-US" sz="20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" name="TextBox 2"/>
          <p:cNvSpPr/>
          <p:nvPr/>
        </p:nvSpPr>
        <p:spPr>
          <a:xfrm>
            <a:off x="1" y="5895164"/>
            <a:ext cx="9144000" cy="677108"/>
          </a:xfrm>
          <a:prstGeom prst="rect">
            <a:avLst/>
          </a:prstGeom>
          <a:noFill/>
          <a:ln>
            <a:noFill/>
          </a:ln>
        </p:spPr>
        <p:style>
          <a:lnRef idx="0">
            <a:schemeClr val="dk1"/>
          </a:lnRef>
          <a:fillRef idx="0">
            <a:srgbClr val="99CCFF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anchor="t" anchorCtr="0">
            <a:spAutoFit/>
          </a:bodyPr>
          <a:lstStyle/>
          <a:p>
            <a:pPr marL="0" indent="0"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300" dirty="0" smtClean="0">
                <a:solidFill>
                  <a:schemeClr val="tx2">
                    <a:lumMod val="75000"/>
                  </a:schemeClr>
                </a:solidFill>
              </a:rPr>
              <a:t>      _____________________</a:t>
            </a:r>
          </a:p>
          <a:p>
            <a:pPr marL="0" indent="0" algn="ctr"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300" dirty="0" err="1" smtClean="0">
                <a:solidFill>
                  <a:schemeClr val="tx2">
                    <a:lumMod val="75000"/>
                  </a:schemeClr>
                </a:solidFill>
              </a:rPr>
              <a:t>Fonte</a:t>
            </a:r>
            <a:r>
              <a:rPr lang="en-US" sz="13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300" dirty="0" err="1" smtClean="0">
                <a:solidFill>
                  <a:schemeClr val="tx2">
                    <a:lumMod val="75000"/>
                  </a:schemeClr>
                </a:solidFill>
              </a:rPr>
              <a:t>da</a:t>
            </a:r>
            <a:r>
              <a:rPr lang="en-US" sz="13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300" dirty="0" err="1" smtClean="0">
                <a:solidFill>
                  <a:schemeClr val="tx2">
                    <a:lumMod val="75000"/>
                  </a:schemeClr>
                </a:solidFill>
              </a:rPr>
              <a:t>etimologia</a:t>
            </a:r>
            <a:r>
              <a:rPr lang="en-US" sz="13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300" dirty="0" err="1" smtClean="0">
                <a:solidFill>
                  <a:schemeClr val="tx2">
                    <a:lumMod val="75000"/>
                  </a:schemeClr>
                </a:solidFill>
              </a:rPr>
              <a:t>disponível</a:t>
            </a:r>
            <a:r>
              <a:rPr lang="en-US" sz="13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300" dirty="0" err="1" smtClean="0">
                <a:solidFill>
                  <a:schemeClr val="tx2">
                    <a:lumMod val="75000"/>
                  </a:schemeClr>
                </a:solidFill>
              </a:rPr>
              <a:t>em</a:t>
            </a:r>
            <a:r>
              <a:rPr lang="en-US" sz="1300" dirty="0" smtClean="0">
                <a:solidFill>
                  <a:schemeClr val="tx2">
                    <a:lumMod val="75000"/>
                  </a:schemeClr>
                </a:solidFill>
              </a:rPr>
              <a:t>: </a:t>
            </a:r>
            <a:r>
              <a:rPr lang="en-US" sz="1300" dirty="0" smtClean="0">
                <a:solidFill>
                  <a:schemeClr val="tx2">
                    <a:lumMod val="75000"/>
                  </a:schemeClr>
                </a:solidFill>
                <a:hlinkClick r:id="rId2"/>
              </a:rPr>
              <a:t>http://nonio.fc.ul.pt/recursos/scratch/obj_scratch1.htm</a:t>
            </a:r>
            <a:r>
              <a:rPr lang="en-US" sz="1300" dirty="0" smtClean="0">
                <a:solidFill>
                  <a:schemeClr val="tx2">
                    <a:lumMod val="75000"/>
                  </a:schemeClr>
                </a:solidFill>
              </a:rPr>
              <a:t>. </a:t>
            </a:r>
            <a:r>
              <a:rPr lang="en-US" sz="1300" dirty="0" err="1" smtClean="0">
                <a:solidFill>
                  <a:schemeClr val="tx2">
                    <a:lumMod val="75000"/>
                  </a:schemeClr>
                </a:solidFill>
              </a:rPr>
              <a:t>Acesso</a:t>
            </a:r>
            <a:r>
              <a:rPr lang="en-US" sz="13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300" dirty="0" err="1" smtClean="0">
                <a:solidFill>
                  <a:schemeClr val="tx2">
                    <a:lumMod val="75000"/>
                  </a:schemeClr>
                </a:solidFill>
              </a:rPr>
              <a:t>em</a:t>
            </a:r>
            <a:r>
              <a:rPr lang="en-US" sz="1300" dirty="0" smtClean="0">
                <a:solidFill>
                  <a:schemeClr val="tx2">
                    <a:lumMod val="75000"/>
                  </a:schemeClr>
                </a:solidFill>
              </a:rPr>
              <a:t> 26 de  </a:t>
            </a:r>
            <a:r>
              <a:rPr lang="en-US" sz="1300" dirty="0" err="1" smtClean="0">
                <a:solidFill>
                  <a:schemeClr val="tx2">
                    <a:lumMod val="75000"/>
                  </a:schemeClr>
                </a:solidFill>
              </a:rPr>
              <a:t>janeiro</a:t>
            </a:r>
            <a:r>
              <a:rPr lang="en-US" sz="1300" dirty="0" smtClean="0">
                <a:solidFill>
                  <a:schemeClr val="tx2">
                    <a:lumMod val="75000"/>
                  </a:schemeClr>
                </a:solidFill>
              </a:rPr>
              <a:t> de 2014</a:t>
            </a:r>
            <a:r>
              <a:rPr lang="en-US" sz="1200" b="0" i="0" kern="0" baseline="0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Calibri" charset="0"/>
              </a:rPr>
              <a:t>.</a:t>
            </a:r>
          </a:p>
          <a:p>
            <a:pPr marL="0" indent="0" algn="ctr"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200" b="0" i="0" kern="1200" baseline="0" dirty="0" smtClean="0">
              <a:solidFill>
                <a:srgbClr val="000000"/>
              </a:solidFill>
              <a:uFill>
                <a:solidFill>
                  <a:srgbClr val="000000"/>
                </a:solidFill>
              </a:uFill>
              <a:latin typeface="Calibri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2109</TotalTime>
  <Words>1744</Words>
  <Application>Microsoft Office PowerPoint</Application>
  <PresentationFormat>Apresentação no Ecrã (4:3)</PresentationFormat>
  <Paragraphs>138</Paragraphs>
  <Slides>29</Slides>
  <Notes>0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dos diapositivos</vt:lpstr>
      </vt:variant>
      <vt:variant>
        <vt:i4>29</vt:i4>
      </vt:variant>
    </vt:vector>
  </HeadingPairs>
  <TitlesOfParts>
    <vt:vector size="32" baseType="lpstr">
      <vt:lpstr>Calibri</vt:lpstr>
      <vt:lpstr>Arial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Augusto</dc:creator>
  <cp:lastModifiedBy>Cheyenne</cp:lastModifiedBy>
  <cp:revision>133</cp:revision>
  <dcterms:created xsi:type="dcterms:W3CDTF">2013-06-26T20:31:07Z</dcterms:created>
  <dcterms:modified xsi:type="dcterms:W3CDTF">2014-05-30T15:59:53Z</dcterms:modified>
</cp:coreProperties>
</file>